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7A01B-6A28-44DD-9103-03B0F454F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38D4B-3081-428B-86BC-300C2ECE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C5C97-4982-476C-BC45-09A64210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DB09C-BE8C-481F-B59B-EBED6DB1D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A8462-E29A-4CC2-BB8D-6EB636D2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C986D-6E53-4B7B-BA21-77BD13713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63FA4-C9AA-42EE-B8AF-6E7CB394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EA4C1-B220-4F06-9D39-7898A2770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73BE6-8119-4617-B213-514265A97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08B46-5FB4-46C3-A700-06A8CC94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2C73D-D95A-4FCC-9A84-D8CD9CCE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0014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《论说文体翻译》PPT课件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论说文体的定义与特点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论说文体的翻译原则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论说文体的翻译技巧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论说文体的翻译实践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论说文体的常见错误与纠正方法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论说文体的定义与特点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论说文体的定义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论说文体的定义：论说文体是一种以议论为主要表达方式，通过摆事实、讲道理来阐述观点、表达思想的文体。它以客观事实为基础，通过严密的逻辑推理和论证，使读者接受作者的观点。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论说文体的特点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论说文要求作者以客观事实为基础，通过逻辑推理和论证来阐述观点，避免主观臆断和偏见。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语言简洁明了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论说文的语言应该简洁明了，避免过多的修饰和冗长的句子，以确保读者能够快速理解作者的观点。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论说文需要遵循严格的逻辑推理和论证规则，确保文章的逻辑严密、条理清晰。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说服力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论说文的目的是说服读者接受作者的观点，因此需要注重文章的说服力，通过合理的论证和表达方式来达到这一目的。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论说文体的翻译原则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确保译文准确地传达了原文的含义，没有遗漏或误译。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准确传达原文意义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保留原文风格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尊重原文文化背景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在翻译过程中，应尽量保留原文的风格和语言特点，如语气、修辞等。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在翻译过程中，应尊重原文的文化背景，避免因文化差异造成误解。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忠实原文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符合目标语言语法规则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译文应符合目标语言的语法规则，避免出现语法错误或表达不自然的情况。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表达自然、流畅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译文应表达自然、流畅，易于阅读和理解，避免生硬或过于直译的情况。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译文应符合目标语言的表达习惯，避免出现不符合习惯的表达方式。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语言流畅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译文应符合目标语言的文化背景，避免因文化差异造成误解。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符合目标语言文化背景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译文应符合目标语言的修辞习惯，如比喻、排比等表达方式的运用。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符合目标语言修辞习惯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译文应符合目标语言的语境，避免出现不符合语境的表达方式。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符合目标语言语境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符合目标语言习惯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论说文体的翻译技巧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准确传达原文意义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在论说文体的翻译中，词汇的选择至关重要。译者应准确理解原文的语义，选用恰当的词汇，避免歧义和误解。对于一些专业术语或特定表达，需要查阅相关资料或请教专业人士，以确保译文的准确性。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符合目标语言的表达习惯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中英文的语法结构存在差异，翻译时需要对句子结构进行调整，以使译文更加自然流畅。这包括对句子主谓宾的重新排列、语序的调整、被动句与主动句的转换等。通过合理的句子结构调整，可以增强译文的可读性和地道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句子结构调整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文化背景处理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保留原文的文化内涵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说文体中常常涉及到一些特定的文化背景和历史典故，这些在翻译时需要特别注意。译者应了解相关的文化背景，通过注释、解释等方式，将这些信息传达给目标读者。同时，要注意尊重目标文化的价值观和审美习惯，避免因文化差异造成误解或冒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https://d.book118.com/538120014046006034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2024-09-12T17:05:00.690</cp:lastPrinted>
  <dcterms:created xsi:type="dcterms:W3CDTF">2024-09-12T09:05:00Z</dcterms:created>
  <dcterms:modified xsi:type="dcterms:W3CDTF">2024-09-12T09:05:02Z</dcterms:modified>
</cp:coreProperties>
</file>