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7560-C925-47D0-8239-C86BE301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5F0CC-417A-4875-AB21-95358751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94B3B-E4C2-49E5-8288-BFAC3926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21309-D07A-41B9-9490-3398CE6C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84701-B7BA-4435-BA9E-62A333E59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E51E5-6A14-4ED6-903C-6A5F3E369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02D9EC-450A-4450-8DC7-1323E2A8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54C44-9290-4590-8C5B-4D35DB71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DA73A-C0A3-45C2-8685-61736076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683A8-92D8-498D-83EC-A034F298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083AC-C340-4D9D-B9DB-0EFB7036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0142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矿山大数据分析与决策支持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矿山大数据概述与重要性
 数据分析方法与工具介绍
 矿山数据采集与处理流程
 矿山安全生产数据分析
 矿山生产效率优化分析
 矿山环境数据分析与保护
 大数据决策支持系统构建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矿山大数据概述与重要性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矿山大数据分析与决策支持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矿山大数据概述与重要性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矿山大数据概述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1.矿山大数据是指从矿山开采、生产、运营等过程中产生的海量数据，包括地质、测量、采矿、选矿、安全、设备等多方面的信息。</a:t>
            </a:r>
          </a:p>
          <a:p>
            <a:r>
              <a:t>2.随着信息化技术的不断发展，矿山大数据已成为矿山行业数字化转型的核心资源，为矿山智能化建设提供了有力的数据支持。</a:t>
            </a:r>
          </a:p>
          <a:p>
            <a:r>
              <a:t>3.矿山大数据的分析与挖掘，有助于企业提高生产效率、降低成本、优化资源利用，提升企业的核心竞争力。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矿山大数据的重要性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1.矿山大数据能够提高决策的准确性和效率，通过数据分析，企业能够更好地了解市场需求、产品状况，为制定更加精准的决策提供数据依据。</a:t>
            </a:r>
          </a:p>
          <a:p>
            <a:r>
              <a:t>2.矿山大数据有助于企业实现智能化生产，通过智能化设备与系统，实现生产过程的自动化和信息化，提高生产效率和质量。</a:t>
            </a:r>
          </a:p>
          <a:p>
            <a:r>
              <a:t>3.矿山大数据能够促进企业创新发展，通过对数据的深度挖掘和分析，发现新的商业模式和创新点，为企业带来新的经济增长点。</a:t>
            </a:r>
          </a:p>
          <a:p>
            <a:r>
              <a:t>以上内容仅供参考，具体内容可以根据实际情况进行调整和修改。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数据分析方法与工具介绍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矿山大数据分析与决策支持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数据分析方法与工具介绍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1.描述性分析：对数据进行基础的描述统计，如均值、方差、频数等，以初步了解数据分布和特征。</a:t>
            </a:r>
          </a:p>
          <a:p>
            <a:r>
              <a:t>2.推断性分析：通过假设检验、回归分析等方法，探究数据背后的规律和因果关系。</a:t>
            </a:r>
          </a:p>
          <a:p>
            <a:r>
              <a:t>3.数据挖掘：运用聚类分析、关联规则等方法，从大量数据中提取有价值的信息和知识。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1.Excel：功能强大的数据处理和分析工具，适合基础数据分析需求。</a:t>
            </a:r>
          </a:p>
          <a:p>
            <a:r>
              <a:t>2.Python：编程语言，拥有丰富的数据分析库（如Pandas,NumPy），适用于复杂数据分析任务。</a:t>
            </a:r>
          </a:p>
          <a:p>
            <a:r>
              <a:t>3.Tableau：数据可视化工具，便于快速创建交互式图表，提升数据分析效率。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数据分析方法与工具介绍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大数据处理技术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1.分布式存储：采用Hadoop、HDFS等技术，实现海量数据的存储和管理。</a:t>
            </a:r>
          </a:p>
          <a:p>
            <a:r>
              <a:t>2.并行计算：运用MapReduce、Spark等框架，进行高效的数据处理和分析。</a:t>
            </a:r>
          </a:p>
          <a:p>
            <a:r>
              <a:t>3.数据挖掘算法：应用深度学习、机器学习等算法，挖掘大数据中的潜在价值。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数据决策支持系统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1.数据仓库：集成多源异构数据，提供统一的数据存储和分析环境。</a:t>
            </a:r>
          </a:p>
          <a:p>
            <a:r>
              <a:t>2.OLAP技术：实现多维数据分析，为决策者提供灵活的查询和分析功能。</a:t>
            </a:r>
          </a:p>
          <a:p>
            <a:r>
              <a:t>3.数据可视化：通过图表、仪表盘等展示方式，直观呈现数据分析结果，辅助决策。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数据分析方法与工具介绍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1.人工智能应用：AI技术在数据分析中的应用逐渐普及，如自然语言处理、智能推荐等。</a:t>
            </a:r>
          </a:p>
          <a:p>
            <a:r>
              <a:t>2.数据隐私与安全：随着数据量的增长，数据隐私和安全问题日益突出，需要加强技术和管理措施。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1.区块链技术：为数据溯源、数据交易等提供安全可信的解决方案。</a:t>
            </a:r>
          </a:p>
          <a:p>
            <a:r>
              <a:t>2.物联网技术：实现设备间的互联互通，为数据分析提供更多源数据和实时信息。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矿山数据采集与处理流程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矿山大数据分析与决策支持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矿山数据采集与处理流程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1.矿山数据采集的重要性：精准、高效的数据采集是矿山大数据分析的基础，对于提高矿山生产效率，预防安全事故，优化矿山运营管理具有重要意义。</a:t>
            </a:r>
          </a:p>
          <a:p>
            <a:r>
              <a:t>2.数据采集技术应用现状：目前矿山主要采用传感器、激光扫描、无人机巡查等技术进行数据采集。</a:t>
            </a:r>
          </a:p>
          <a:p>
            <a:r>
              <a:t>3.技术发展趋势：随着物联网、5G等技术的发展，未来矿山数据采集将实现自动化、实时化，数据精度和效率将大幅提升。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矿山数据处理技术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1.数据清洗：对采集到的原始数据进行清洗，去除异常值和错误数据，保证数据质量。</a:t>
            </a:r>
          </a:p>
          <a:p>
            <a:r>
              <a:t>2.数据存储：采用高效、稳定的数据存储技术，确保数据的安全性、可访问性和可扩展性。</a:t>
            </a:r>
          </a:p>
          <a:p>
            <a:r>
              <a:t>3.数据分析：利用数据挖掘、机器学习等技术，对存储的数据进行深入分析，提取有价值的信息。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矿山数据采集技术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矿山数据采集与处理流程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1.生产效率分析：通过分析矿山生产数据，了解矿山生产效率，为生产调度提供决策支持。</a:t>
            </a:r>
          </a:p>
          <a:p>
            <a:r>
              <a:t>2.安全预警：通过实时监测矿山安全数据，及时发现安全隐患，预防安全事故的发生。</a:t>
            </a:r>
          </a:p>
          <a:p>
            <a:r>
              <a:t>3.运营管理优化：通过分析矿山运营数据，了解矿山运营状况，为管理层提供优化建议，提高矿山经济效益。</a:t>
            </a:r>
          </a:p>
          <a:p>
            <a:r>
              <a:t>以上内容仅供参考，具体内容应根据实际矿山情况和数据分析需求进行调整和补充。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矿山数据分析应用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矿山安全生产数据分析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矿山大数据分析与决策支持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矿山安全生产数据分析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矿山安全生产数据分析概述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1.矿山安全生产数据分析的意义和目的，提高矿山生产效率和安全性。</a:t>
            </a:r>
          </a:p>
          <a:p>
            <a:r>
              <a:t>2.介绍数据分析的基本原理和常用技术，如数据挖掘、数据可视化等。</a:t>
            </a:r>
          </a:p>
          <a:p>
            <a:r>
              <a:t>3.概括介绍矿山安全生产数据分析的现状和未来发展趋势。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矿山安全生产数据源与采集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1.介绍矿山安全生产数据的主要来源，包括传感器、监控视频等。</a:t>
            </a:r>
          </a:p>
          <a:p>
            <a:r>
              <a:t>2.阐述数据采集的方法和过程，强调数据的准确性和实时性。</a:t>
            </a:r>
          </a:p>
          <a:p>
            <a:r>
              <a:t>3.分析数据采集过程中可能出现的问题及解决方案。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矿山安全生产数据分析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矿山安全生产数据预处理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1.数据清洗和整理，去除异常值和缺失值。</a:t>
            </a:r>
          </a:p>
          <a:p>
            <a:r>
              <a:t>2.数据转换和归一化，统一数据格式和量纲。</a:t>
            </a:r>
          </a:p>
          <a:p>
            <a:r>
              <a:t>3.数据存储和管理，确保数据的安全性和可追溯性。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矿山安全生产数据分析方法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1.常用的数据分析方法，如回归分析、聚类分析等。</a:t>
            </a:r>
          </a:p>
          <a:p>
            <a:r>
              <a:t>2.针对矿山安全生产特点的数据分析方法，如事故树分析、风险评估等。</a:t>
            </a:r>
          </a:p>
          <a:p>
            <a:r>
              <a:t>3.介绍一些前沿的数据分析方法，如深度学习、强化学习等。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矿山安全生产数据分析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矿山安全生产数据可视化与决策支持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1.数据可视化技术及其在矿山安全生产中的应用，如监控大屏、手机APP等。</a:t>
            </a:r>
          </a:p>
          <a:p>
            <a:r>
              <a:t>2.通过数据分析为矿山安全生产提供决策支持，如预警系统、优化方案等。</a:t>
            </a:r>
          </a:p>
          <a:p>
            <a:r>
              <a:t>3.展示一些实际的矿山安全生产数据分析案例，说明数据分析的实际效果和价值。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矿山安全生产数据分析的挑战与未来发展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1.分析当前矿山安全生产数据分析面临的挑战和问题，如数据质量、算法复杂度等。</a:t>
            </a:r>
          </a:p>
          <a:p>
            <a:r>
              <a:t>2.探讨未来矿山安全生产数据分析的发展趋势和创新方向，如人工智能、云计算等技术的应用。</a:t>
            </a:r>
          </a:p>
          <a:p>
            <a:r>
              <a:t>3.强调数据分析在矿山安全生产中的重要作用，展望未来的发展前景。</a:t>
            </a:r>
          </a:p>
          <a:p>
            <a:r>
              <a:t>以上内容仅供参考，具体内容还需要您根据实际情况进行完善和调整。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https://d.book118.com/538120142064006026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矿山大数据概述与重要性</vt:lpstr>
      <vt:lpstr> 矿山大数据概述与重要性</vt:lpstr>
      <vt:lpstr> 数据分析方法与工具介绍</vt:lpstr>
      <vt:lpstr> 数据分析方法与工具介绍</vt:lpstr>
      <vt:lpstr> 数据分析方法与工具介绍</vt:lpstr>
      <vt:lpstr> 数据分析方法与工具介绍</vt:lpstr>
      <vt:lpstr> 矿山数据采集与处理流程</vt:lpstr>
      <vt:lpstr> 矿山数据采集与处理流程</vt:lpstr>
      <vt:lpstr> 矿山数据采集与处理流程</vt:lpstr>
      <vt:lpstr> 矿山安全生产数据分析</vt:lpstr>
      <vt:lpstr> 矿山安全生产数据分析</vt:lpstr>
      <vt:lpstr> 矿山安全生产数据分析</vt:lpstr>
      <vt:lpstr> 矿山安全生产数据分析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2024-09-03T20:04:24.940</cp:lastPrinted>
  <dcterms:created xsi:type="dcterms:W3CDTF">2024-09-03T12:04:24Z</dcterms:created>
  <dcterms:modified xsi:type="dcterms:W3CDTF">2024-09-03T12:04:27Z</dcterms:modified>
</cp:coreProperties>
</file>