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6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1B958-DFA6-4631-BF48-3292BEB3E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811EF-A5E1-495C-AE10-C9F095B3F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A668C-2695-468D-8C02-52612C3D5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8DF64-9DFA-45AC-AE98-57C7AB77C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EF4148-794E-4A44-9E02-D98E323A0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17BCEB-9DBD-4DE6-923E-8A9CAAD99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DF3F07-6D95-445E-BBD2-4A0AA4F0C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EB4E8-D7EF-4FDB-9DD0-404B6F900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9DFAB-2709-4902-9BCA-AC4617B30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C8BF7-59E1-4327-A4A7-87602B4AA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7BC67-624C-43FB-90F2-B9DDCBFEA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&#10;&#10;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&#10;&#10;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&#10;&#10;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&#10;&#10;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16" Type="http://schemas.openxmlformats.org/officeDocument/2006/relationships/tags" Target="../tags/tag748.xml" /><Relationship Id="rId17" Type="http://schemas.openxmlformats.org/officeDocument/2006/relationships/tags" Target="../tags/tag749.xml" /><Relationship Id="rId18" Type="http://schemas.openxmlformats.org/officeDocument/2006/relationships/tags" Target="../tags/tag750.xml" /><Relationship Id="rId19" Type="http://schemas.openxmlformats.org/officeDocument/2006/relationships/tags" Target="../tags/tag751.xml" /><Relationship Id="rId2" Type="http://schemas.openxmlformats.org/officeDocument/2006/relationships/tags" Target="../tags/tag734.xml" /><Relationship Id="rId20" Type="http://schemas.openxmlformats.org/officeDocument/2006/relationships/tags" Target="../tags/tag752.xml" /><Relationship Id="rId21" Type="http://schemas.openxmlformats.org/officeDocument/2006/relationships/tags" Target="../tags/tag753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2.xml" /><Relationship Id="rId11" Type="http://schemas.openxmlformats.org/officeDocument/2006/relationships/tags" Target="../tags/tag763.xml" /><Relationship Id="rId12" Type="http://schemas.openxmlformats.org/officeDocument/2006/relationships/tags" Target="../tags/tag764.xml" /><Relationship Id="rId13" Type="http://schemas.openxmlformats.org/officeDocument/2006/relationships/tags" Target="../tags/tag765.xml" /><Relationship Id="rId14" Type="http://schemas.openxmlformats.org/officeDocument/2006/relationships/tags" Target="../tags/tag766.xml" /><Relationship Id="rId15" Type="http://schemas.openxmlformats.org/officeDocument/2006/relationships/tags" Target="../tags/tag767.xml" /><Relationship Id="rId16" Type="http://schemas.openxmlformats.org/officeDocument/2006/relationships/tags" Target="../tags/tag768.xml" /><Relationship Id="rId17" Type="http://schemas.openxmlformats.org/officeDocument/2006/relationships/tags" Target="../tags/tag769.xml" /><Relationship Id="rId18" Type="http://schemas.openxmlformats.org/officeDocument/2006/relationships/tags" Target="../tags/tag770.xml" /><Relationship Id="rId19" Type="http://schemas.openxmlformats.org/officeDocument/2006/relationships/tags" Target="../tags/tag771.xml" /><Relationship Id="rId2" Type="http://schemas.openxmlformats.org/officeDocument/2006/relationships/tags" Target="../tags/tag754.xml" /><Relationship Id="rId3" Type="http://schemas.openxmlformats.org/officeDocument/2006/relationships/tags" Target="../tags/tag755.xml" /><Relationship Id="rId4" Type="http://schemas.openxmlformats.org/officeDocument/2006/relationships/tags" Target="../tags/tag756.xml" /><Relationship Id="rId5" Type="http://schemas.openxmlformats.org/officeDocument/2006/relationships/tags" Target="../tags/tag757.xml" /><Relationship Id="rId6" Type="http://schemas.openxmlformats.org/officeDocument/2006/relationships/tags" Target="../tags/tag758.xml" /><Relationship Id="rId7" Type="http://schemas.openxmlformats.org/officeDocument/2006/relationships/tags" Target="../tags/tag759.xml" /><Relationship Id="rId8" Type="http://schemas.openxmlformats.org/officeDocument/2006/relationships/tags" Target="../tags/tag760.xml" /><Relationship Id="rId9" Type="http://schemas.openxmlformats.org/officeDocument/2006/relationships/tags" Target="../tags/tag7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0.xml" /><Relationship Id="rId11" Type="http://schemas.openxmlformats.org/officeDocument/2006/relationships/tags" Target="../tags/tag781.xml" /><Relationship Id="rId12" Type="http://schemas.openxmlformats.org/officeDocument/2006/relationships/tags" Target="../tags/tag782.xml" /><Relationship Id="rId13" Type="http://schemas.openxmlformats.org/officeDocument/2006/relationships/tags" Target="../tags/tag783.xml" /><Relationship Id="rId14" Type="http://schemas.openxmlformats.org/officeDocument/2006/relationships/tags" Target="../tags/tag784.xml" /><Relationship Id="rId15" Type="http://schemas.openxmlformats.org/officeDocument/2006/relationships/tags" Target="../tags/tag785.xml" /><Relationship Id="rId16" Type="http://schemas.openxmlformats.org/officeDocument/2006/relationships/tags" Target="../tags/tag786.xml" /><Relationship Id="rId2" Type="http://schemas.openxmlformats.org/officeDocument/2006/relationships/tags" Target="../tags/tag772.xml" /><Relationship Id="rId3" Type="http://schemas.openxmlformats.org/officeDocument/2006/relationships/tags" Target="../tags/tag773.xml" /><Relationship Id="rId4" Type="http://schemas.openxmlformats.org/officeDocument/2006/relationships/tags" Target="../tags/tag774.xml" /><Relationship Id="rId5" Type="http://schemas.openxmlformats.org/officeDocument/2006/relationships/tags" Target="../tags/tag775.xml" /><Relationship Id="rId6" Type="http://schemas.openxmlformats.org/officeDocument/2006/relationships/tags" Target="../tags/tag776.xml" /><Relationship Id="rId7" Type="http://schemas.openxmlformats.org/officeDocument/2006/relationships/tags" Target="../tags/tag777.xml" /><Relationship Id="rId8" Type="http://schemas.openxmlformats.org/officeDocument/2006/relationships/tags" Target="../tags/tag778.xml" /><Relationship Id="rId9" Type="http://schemas.openxmlformats.org/officeDocument/2006/relationships/tags" Target="../tags/tag7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7.xml" /><Relationship Id="rId3" Type="http://schemas.openxmlformats.org/officeDocument/2006/relationships/tags" Target="../tags/tag788.xml" /><Relationship Id="rId4" Type="http://schemas.openxmlformats.org/officeDocument/2006/relationships/tags" Target="../tags/tag7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90.xml" /><Relationship Id="rId3" Type="http://schemas.openxmlformats.org/officeDocument/2006/relationships/tags" Target="../tags/tag791.xml" /><Relationship Id="rId4" Type="http://schemas.openxmlformats.org/officeDocument/2006/relationships/tags" Target="../tags/tag792.xml" /><Relationship Id="rId5" Type="http://schemas.openxmlformats.org/officeDocument/2006/relationships/tags" Target="../tags/tag793.xml" /><Relationship Id="rId6" Type="http://schemas.openxmlformats.org/officeDocument/2006/relationships/tags" Target="../tags/tag794.xml" /><Relationship Id="rId7" Type="http://schemas.openxmlformats.org/officeDocument/2006/relationships/tags" Target="../tags/tag7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4.xml" /><Relationship Id="rId11" Type="http://schemas.openxmlformats.org/officeDocument/2006/relationships/tags" Target="../tags/tag805.xml" /><Relationship Id="rId12" Type="http://schemas.openxmlformats.org/officeDocument/2006/relationships/tags" Target="../tags/tag806.xml" /><Relationship Id="rId13" Type="http://schemas.openxmlformats.org/officeDocument/2006/relationships/tags" Target="../tags/tag807.xml" /><Relationship Id="rId14" Type="http://schemas.openxmlformats.org/officeDocument/2006/relationships/tags" Target="../tags/tag808.xml" /><Relationship Id="rId15" Type="http://schemas.openxmlformats.org/officeDocument/2006/relationships/tags" Target="../tags/tag809.xml" /><Relationship Id="rId16" Type="http://schemas.openxmlformats.org/officeDocument/2006/relationships/tags" Target="../tags/tag810.xml" /><Relationship Id="rId17" Type="http://schemas.openxmlformats.org/officeDocument/2006/relationships/tags" Target="../tags/tag811.xml" /><Relationship Id="rId2" Type="http://schemas.openxmlformats.org/officeDocument/2006/relationships/tags" Target="../tags/tag796.xml" /><Relationship Id="rId3" Type="http://schemas.openxmlformats.org/officeDocument/2006/relationships/tags" Target="../tags/tag797.xml" /><Relationship Id="rId4" Type="http://schemas.openxmlformats.org/officeDocument/2006/relationships/tags" Target="../tags/tag798.xml" /><Relationship Id="rId5" Type="http://schemas.openxmlformats.org/officeDocument/2006/relationships/tags" Target="../tags/tag799.xml" /><Relationship Id="rId6" Type="http://schemas.openxmlformats.org/officeDocument/2006/relationships/tags" Target="../tags/tag800.xml" /><Relationship Id="rId7" Type="http://schemas.openxmlformats.org/officeDocument/2006/relationships/tags" Target="../tags/tag801.xml" /><Relationship Id="rId8" Type="http://schemas.openxmlformats.org/officeDocument/2006/relationships/tags" Target="../tags/tag802.xml" /><Relationship Id="rId9" Type="http://schemas.openxmlformats.org/officeDocument/2006/relationships/tags" Target="../tags/tag8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0.xml" /><Relationship Id="rId11" Type="http://schemas.openxmlformats.org/officeDocument/2006/relationships/tags" Target="../tags/tag821.xml" /><Relationship Id="rId12" Type="http://schemas.openxmlformats.org/officeDocument/2006/relationships/tags" Target="../tags/tag822.xml" /><Relationship Id="rId13" Type="http://schemas.openxmlformats.org/officeDocument/2006/relationships/tags" Target="../tags/tag823.xml" /><Relationship Id="rId14" Type="http://schemas.openxmlformats.org/officeDocument/2006/relationships/tags" Target="../tags/tag824.xml" /><Relationship Id="rId15" Type="http://schemas.openxmlformats.org/officeDocument/2006/relationships/tags" Target="../tags/tag825.xml" /><Relationship Id="rId16" Type="http://schemas.openxmlformats.org/officeDocument/2006/relationships/tags" Target="../tags/tag826.xml" /><Relationship Id="rId17" Type="http://schemas.openxmlformats.org/officeDocument/2006/relationships/tags" Target="../tags/tag827.xml" /><Relationship Id="rId18" Type="http://schemas.openxmlformats.org/officeDocument/2006/relationships/tags" Target="../tags/tag828.xml" /><Relationship Id="rId19" Type="http://schemas.openxmlformats.org/officeDocument/2006/relationships/tags" Target="../tags/tag829.xml" /><Relationship Id="rId2" Type="http://schemas.openxmlformats.org/officeDocument/2006/relationships/tags" Target="../tags/tag812.xml" /><Relationship Id="rId3" Type="http://schemas.openxmlformats.org/officeDocument/2006/relationships/tags" Target="../tags/tag813.xml" /><Relationship Id="rId4" Type="http://schemas.openxmlformats.org/officeDocument/2006/relationships/tags" Target="../tags/tag814.xml" /><Relationship Id="rId5" Type="http://schemas.openxmlformats.org/officeDocument/2006/relationships/tags" Target="../tags/tag815.xml" /><Relationship Id="rId6" Type="http://schemas.openxmlformats.org/officeDocument/2006/relationships/tags" Target="../tags/tag816.xml" /><Relationship Id="rId7" Type="http://schemas.openxmlformats.org/officeDocument/2006/relationships/tags" Target="../tags/tag817.xml" /><Relationship Id="rId8" Type="http://schemas.openxmlformats.org/officeDocument/2006/relationships/tags" Target="../tags/tag818.xml" /><Relationship Id="rId9" Type="http://schemas.openxmlformats.org/officeDocument/2006/relationships/tags" Target="../tags/tag8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8.xml" /><Relationship Id="rId11" Type="http://schemas.openxmlformats.org/officeDocument/2006/relationships/tags" Target="../tags/tag839.xml" /><Relationship Id="rId12" Type="http://schemas.openxmlformats.org/officeDocument/2006/relationships/tags" Target="../tags/tag840.xml" /><Relationship Id="rId13" Type="http://schemas.openxmlformats.org/officeDocument/2006/relationships/tags" Target="../tags/tag841.xml" /><Relationship Id="rId14" Type="http://schemas.openxmlformats.org/officeDocument/2006/relationships/tags" Target="../tags/tag842.xml" /><Relationship Id="rId15" Type="http://schemas.openxmlformats.org/officeDocument/2006/relationships/tags" Target="../tags/tag843.xml" /><Relationship Id="rId2" Type="http://schemas.openxmlformats.org/officeDocument/2006/relationships/tags" Target="../tags/tag830.xml" /><Relationship Id="rId3" Type="http://schemas.openxmlformats.org/officeDocument/2006/relationships/tags" Target="../tags/tag831.xml" /><Relationship Id="rId4" Type="http://schemas.openxmlformats.org/officeDocument/2006/relationships/tags" Target="../tags/tag832.xml" /><Relationship Id="rId5" Type="http://schemas.openxmlformats.org/officeDocument/2006/relationships/tags" Target="../tags/tag833.xml" /><Relationship Id="rId6" Type="http://schemas.openxmlformats.org/officeDocument/2006/relationships/tags" Target="../tags/tag834.xml" /><Relationship Id="rId7" Type="http://schemas.openxmlformats.org/officeDocument/2006/relationships/tags" Target="../tags/tag835.xml" /><Relationship Id="rId8" Type="http://schemas.openxmlformats.org/officeDocument/2006/relationships/tags" Target="../tags/tag836.xml" /><Relationship Id="rId9" Type="http://schemas.openxmlformats.org/officeDocument/2006/relationships/tags" Target="../tags/tag8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4.xml" /><Relationship Id="rId3" Type="http://schemas.openxmlformats.org/officeDocument/2006/relationships/tags" Target="../tags/tag845.xml" /><Relationship Id="rId4" Type="http://schemas.openxmlformats.org/officeDocument/2006/relationships/tags" Target="../tags/tag8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5.xml" /><Relationship Id="rId11" Type="http://schemas.openxmlformats.org/officeDocument/2006/relationships/tags" Target="../tags/tag856.xml" /><Relationship Id="rId12" Type="http://schemas.openxmlformats.org/officeDocument/2006/relationships/tags" Target="../tags/tag857.xml" /><Relationship Id="rId13" Type="http://schemas.openxmlformats.org/officeDocument/2006/relationships/tags" Target="../tags/tag858.xml" /><Relationship Id="rId14" Type="http://schemas.openxmlformats.org/officeDocument/2006/relationships/tags" Target="../tags/tag859.xml" /><Relationship Id="rId15" Type="http://schemas.openxmlformats.org/officeDocument/2006/relationships/tags" Target="../tags/tag860.xml" /><Relationship Id="rId16" Type="http://schemas.openxmlformats.org/officeDocument/2006/relationships/tags" Target="../tags/tag861.xml" /><Relationship Id="rId17" Type="http://schemas.openxmlformats.org/officeDocument/2006/relationships/tags" Target="../tags/tag862.xml" /><Relationship Id="rId18" Type="http://schemas.openxmlformats.org/officeDocument/2006/relationships/tags" Target="../tags/tag863.xml" /><Relationship Id="rId19" Type="http://schemas.openxmlformats.org/officeDocument/2006/relationships/tags" Target="../tags/tag864.xml" /><Relationship Id="rId2" Type="http://schemas.openxmlformats.org/officeDocument/2006/relationships/tags" Target="../tags/tag847.xml" /><Relationship Id="rId3" Type="http://schemas.openxmlformats.org/officeDocument/2006/relationships/tags" Target="../tags/tag848.xml" /><Relationship Id="rId4" Type="http://schemas.openxmlformats.org/officeDocument/2006/relationships/tags" Target="../tags/tag849.xml" /><Relationship Id="rId5" Type="http://schemas.openxmlformats.org/officeDocument/2006/relationships/tags" Target="../tags/tag850.xml" /><Relationship Id="rId6" Type="http://schemas.openxmlformats.org/officeDocument/2006/relationships/tags" Target="../tags/tag851.xml" /><Relationship Id="rId7" Type="http://schemas.openxmlformats.org/officeDocument/2006/relationships/tags" Target="../tags/tag852.xml" /><Relationship Id="rId8" Type="http://schemas.openxmlformats.org/officeDocument/2006/relationships/tags" Target="../tags/tag853.xml" /><Relationship Id="rId9" Type="http://schemas.openxmlformats.org/officeDocument/2006/relationships/tags" Target="../tags/tag85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21045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灯具安规PPT课件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灯具安规概述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灯具安规要求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灯具安规测试方法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灯具安规案例分析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灯具安规常见问题及解决方案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灯具安规概述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安规的定义和重要性</a:t>
            </a:r>
            <a:endParaRPr lang="zh-CN" altLang="en-US"/>
          </a:p>
        </p:txBody>
      </p:sp>
      <p:sp>
        <p:nvSpPr>
          <p:cNvPr id="10514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安规定义：灯具安规是指在灯具设计和制造过程中，必须遵守的一系列安全规定和标准。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安规内容：包括灯具的电气安全、机械安全、化学安全、环境安全等方面。</a:t>
            </a:r>
            <a:endParaRPr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安规认证：灯具必须通过相关的安全认证，如CE、UL、CCC等，才能进入市场销售。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重要性：安规是保障灯具使用安全的重要保障，可以防止因灯具质量问题导致的火灾、触电等事故。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灯具安规的法规和标准</a:t>
            </a:r>
            <a:endParaRPr lang="zh-CN" altLang="en-US"/>
          </a:p>
        </p:txBody>
      </p:sp>
      <p:sp>
        <p:nvSpPr>
          <p:cNvPr id="1051798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0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4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6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8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10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灯具安规的法规和标准是灯具设计和生产的重要依据，必须严格遵守。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812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企业标准：Q/ZJ 001-2008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81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行业标准：JGJ 36-2005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816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地方标准：DB 33/T 1001-2007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818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国际标准：IEC 60598-1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820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国家标准：GB 7000.1-2002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822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824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82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82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83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83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11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安规测试的流程和内容</a:t>
            </a:r>
            <a:endParaRPr lang="zh-CN" altLang="en-US"/>
          </a:p>
        </p:txBody>
      </p:sp>
      <p:sp>
        <p:nvSpPr>
          <p:cNvPr id="105212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22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24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测试标准：参考国际、国家、行业标准进行测试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12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128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30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测试报告：包括测试结果、测试结论、改进建议等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132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134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36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测试目的：确保灯具符合安全标准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138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40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42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测试流程：包括样品准备、测试项目、测试方法、测试结果分析等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144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146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测试内容：包括电气安全、机械安全、化学安全、环境安全等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148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3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灯具安规要求</a:t>
            </a:r>
            <a:endParaRPr lang="zh-CN" altLang="en-US"/>
          </a:p>
        </p:txBody>
      </p:sp>
      <p:sp>
        <p:nvSpPr>
          <p:cNvPr id="105243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89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灯具的电气安全要求</a:t>
            </a:r>
            <a:endParaRPr lang="zh-CN" altLang="en-US"/>
          </a:p>
        </p:txBody>
      </p:sp>
      <p:sp>
        <p:nvSpPr>
          <p:cNvPr id="1052896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灯具应具有足够的绝缘性能，防止漏电和触电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98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灯具应具有足够的耐热性能，防止过热和起火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00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灯具应具有足够的机械强度，防止破损和脱落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02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灯具应具有足够的防潮性能，防止潮湿和腐蚀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04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灯具应具有足够的防爆性能，防止爆炸和火灾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06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灯具应具有足够的电磁兼容性，防止电磁干扰和电磁辐射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9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灯具的机械安全要求</a:t>
            </a:r>
            <a:endParaRPr lang="zh-CN" altLang="en-US"/>
          </a:p>
        </p:txBody>
      </p:sp>
      <p:sp>
        <p:nvSpPr>
          <p:cNvPr id="105319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19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19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0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灯具应具有防坠落保护，防止灯具意外坠落造成伤害。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0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0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0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0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灯具应具有足够的机械强度，能够承受正常使用和安装过程中的外力作用。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1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1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1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1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灯具应具有防触电保护，防止用户直接接触带电部件。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1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2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2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2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灯具应具有防潮、防尘、防爆等防护措施，确保灯具在恶劣环境下的正常使用。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5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灯具的热安全要求</a:t>
            </a:r>
            <a:endParaRPr lang="zh-CN" altLang="en-US"/>
          </a:p>
        </p:txBody>
      </p:sp>
      <p:sp>
        <p:nvSpPr>
          <p:cNvPr id="105351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14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1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灯具电源线：应符合相关标准要求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51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520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22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灯具安装位置：应符合相关标准要求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52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26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28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灯具使用环境：应符合相关标准要求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53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532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34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灯具表面温度：不应超过45℃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53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38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40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灯具内部温度：不应超过90℃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54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54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46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灯具散热设计：应符合相关标准要求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8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灯具的电磁兼容性要求</a:t>
            </a:r>
            <a:endParaRPr lang="zh-CN" altLang="en-US"/>
          </a:p>
        </p:txBody>
      </p:sp>
      <p:sp>
        <p:nvSpPr>
          <p:cNvPr id="105383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3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3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4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4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灯具应具备电磁兼容认证标志，证明其符合标准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84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4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4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灯具应具备电磁兼容测试报告，证明其符合标准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5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5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5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灯具应具备电磁屏蔽功能，防止电磁辐射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85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5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6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灯具应符合电磁兼容性标准，避免电磁干扰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14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灯具安规测试方法</a:t>
            </a:r>
            <a:endParaRPr lang="zh-CN" altLang="en-US"/>
          </a:p>
        </p:txBody>
      </p:sp>
      <p:sp>
        <p:nvSpPr>
          <p:cNvPr id="105414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6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电气安全测试方法</a:t>
            </a:r>
            <a:endParaRPr lang="zh-CN" altLang="en-US"/>
          </a:p>
        </p:txBody>
      </p:sp>
      <p:sp>
        <p:nvSpPr>
          <p:cNvPr id="1054608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10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1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14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16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18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20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光生物安全测试：测量灯具的光生物安全，确保其符合安全标准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4622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温度测试：测量灯具的工作温度，确保其符合安全标准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462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漏电电流测试：测量灯具的漏电电流，确保其符合安全标准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4626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耐压测试：测量灯具的耐压能力，确保其符合安全标准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4628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绝缘电阻测试：测量灯具的绝缘电阻，确保其符合安全标准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4630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接地电阻测试：测量灯具的接地电阻，确保其符合安全标准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4632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634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63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63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64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64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https://d.book118.com/538121045016006023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8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4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8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8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8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灯具安规PPT课件</vt:lpstr>
      <vt:lpstr>目录</vt:lpstr>
      <vt:lpstr>单击添加章节标题</vt:lpstr>
      <vt:lpstr>灯具安规概述</vt:lpstr>
      <vt:lpstr>安规的定义和重要性</vt:lpstr>
      <vt:lpstr>灯具安规的法规和标准</vt:lpstr>
      <vt:lpstr>安规测试的流程和内容</vt:lpstr>
      <vt:lpstr>灯具安规要求</vt:lpstr>
      <vt:lpstr>灯具的电气安全要求</vt:lpstr>
      <vt:lpstr>灯具的机械安全要求</vt:lpstr>
      <vt:lpstr>灯具的热安全要求</vt:lpstr>
      <vt:lpstr>灯具的电磁兼容性要求</vt:lpstr>
      <vt:lpstr>灯具安规测试方法</vt:lpstr>
      <vt:lpstr>电气安全测试方法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2024-08-29T12:23:35.252</cp:lastPrinted>
  <dcterms:created xsi:type="dcterms:W3CDTF">2024-08-29T04:23:35Z</dcterms:created>
  <dcterms:modified xsi:type="dcterms:W3CDTF">2024-08-29T04:23:38Z</dcterms:modified>
</cp:coreProperties>
</file>