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DE405-AE7F-49A0-84B8-177B76039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33E89-9D60-476B-8AFA-955226624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115D1-928A-423C-9573-15021476C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5490D-4A58-4066-B26A-4C88DAC41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F0BE60-316C-4366-852D-1A7706F66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89E55-9234-4E2F-AFDF-A9A8D3D64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2B41D7-7ADB-4F54-95D6-B4A98B689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E998A-9345-4D49-94F1-42357A1C3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575C8-7E0F-4802-9D6A-CD9D77079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D45DB-9039-47CD-8C2E-C2A54C608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1957A-A928-474A-BB74-C954C32D8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2206007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总结与回顾仓库运营总结与新年计划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上一年度仓库运营情况回顾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仓库运营中的挑战与问题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新一年度仓库运营计划与目标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仓库运营中的风险与应对措施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对过去一年的仓库运营进行全面回顾，总结经验教训，发现问题并提出改进措施。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回顾仓库运营情况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基于回顾结果，结合公司战略和市场趋势，制定新年度的仓库运营计划，明确目标、策略和行动方案。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制定新年计划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通过优化流程、提升技术、改善管理等方式，提高仓库运营效率，降低成本，提升客户满意度。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仓库运营数据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新年计划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包括入库、出库、库存、订单处理、物流配送等方面的数据。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对仓库运营效率进行评估，包括人员效率、设备效率、流程效率等。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分析过去一年中仓库运营遇到的问题和挑战，以及应对措施。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阐述新年度的仓库运营计划，包括目标、策略、行动方案、预期成果等。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上一年度仓库运营情况回顾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12" b="23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运营数据统计与分析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运营数据概览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对仓库的入库、出库、库存、订单处理、发货等关键数据进行统计和分析，以评估仓库的整体运营情况。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业务增长趋势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分析仓库业务量的增长趋势，包括订单数量、货物吞吐量、库存周转率等指标，以判断仓库的运营能力和市场需求匹配度。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运营效率分析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通过对仓库各项运营指标的数据分析，找出可能存在的瓶颈和问题，提出针对性的优化措施。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检查仓库的设备设施是否完善，是否满足业务需求，如有问题及时提出更新或维修计划。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仓库布局评估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评估仓库的布局是否合理，是否存在空间浪费或货物摆放不当等问题，提出改进方案以提高空间利用率和作业效率。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人员效率评估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分析仓库人员的作业效率，包括人均处理订单量、人均吞吐量等指标，提出人员优化或培训建议。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仓库效率评估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根据业务需求和市场变化，制定合理的库存控制策略，如安全库存设定、库存预警机制等，以降低库存成本和风险。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呆滞库存管理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针对呆滞库存进行分析和处理，提出相应的处理方案，如促销、退货、报废等，以减少库存积压和资金占用。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库存结构分析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分析仓库的库存结构，包括库存种类、数量、周转率等，以判断库存是否合理并提出优化建议。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仓库运营中的挑战与问题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仓库工作较为繁重，员工流动频繁，对新员工的培训和管理成本较高。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人员流动率高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71" r="15771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112" r="1511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部分员工技能水平不足，导致工作效率低下，影响整体运营效果。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部门间沟通不畅，协作不紧密，导致工作重复或资源浪费。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部分仓库设备使用时间较长，存在老化现象，维修和更换成本高。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仓库设施布局未充分考虑运营效率，导致货物存储和搬运不便。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设施布局不合理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与现代物流技术相比，仓库技术更新较慢，影响运营效率和质量。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技术更新滞后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设备与设施问题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仓库管理流程繁琐，审批环节多，影响工作效率和客户满意度。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流程繁琐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虽有完善的仓库管理制度，但执行力度不够，导致制度形同虚设。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仓库管理缺乏统一的标准化管理，导致不同部门和人员工作标准不一致，影响整体运营效率。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缺乏标准化管理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流程与制度问题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https://d.book118.com/538122060077006027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2024-09-05T13:44:27.968</cp:lastPrinted>
  <dcterms:created xsi:type="dcterms:W3CDTF">2024-09-05T05:44:27Z</dcterms:created>
  <dcterms:modified xsi:type="dcterms:W3CDTF">2024-09-05T05:44:30Z</dcterms:modified>
</cp:coreProperties>
</file>