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2A964-73A2-4A69-942A-8A2B50F25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464F5-F44A-415A-8978-DAFD0BDED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AE5BD-B927-4941-B13D-1467B59AC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83492-AE7B-4528-859A-E7B221502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D697C9-8745-4261-8B33-6BEB98499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F1838-9F0C-4945-903B-63421634E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C6A64-4B58-4AEA-AE51-04843AF6E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721AE-1893-4819-9AB6-5C04C20C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789F8-9B88-416B-8271-44C4E97A6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54C7A-3208-4827-915B-2BC6C5329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A4162-FA00-493E-A79C-3EC1EFEF9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3053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倍他乐克缓释片分享体会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药物背景与基本信息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个人使用经历分享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他人评价及反馈收集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优缺点分析及改进建议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心得体会与启示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延伸话题：如何正确看待和使用药物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药物背景与基本信息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倍他乐克缓释片简介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倍他乐克缓释片是一种广泛使用的药物，主要用于治疗高血压、心绞痛等心血管疾病。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它是一种缓释制剂，能够在体内缓慢释放药物成分，从而保持长时间的药效。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倍他乐克缓释片主要用于治疗高血压、心绞痛、心肌梗死等疾病，也用于心律失常的辅助治疗。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一般建议每日一次，早晨服用，具体剂量需根据患者病情和医生建议进行调整。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适应症与用法用量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用法用量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倍他乐克缓释片的主要成分是美托洛尔，属于选择性β1受体阻滞剂。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药物成分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通过阻断心脏β1受体，降低心排出量、抑制交感神经活动，从而降低血压、减缓心率，改善心血管症状。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药物成分及作用机制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在服用倍他乐克缓释片期间，患者需密切关注自身血压和心率变化，如有异常应及时就医。此外，患者还需注意保持良好的生活习惯，如低盐饮食、适量运动等。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对倍他乐克缓释片成分过敏的患者禁用，同时禁用于急性心力衰竭、病态窦房结综合征、房室传导阻滞等严重心血管疾病患者。孕妇、哺乳期妇女及儿童也应在医生指导下谨慎使用。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注意事项与禁忌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个人使用经历分享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开始使用原因及期望效果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由于长期工作压力大，导致心率过快、血压偏高，医生建议使用倍他乐克缓释片来缓解症状。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使用原因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希望通过使用倍他乐克缓释片，能够降低心率和血压，减轻心脏负担，提高生活质量。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期望效果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心理安慰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使用药物后，感觉心脏得到了保护，心理压力也减轻了不少。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服用方便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倍他乐克缓释片每天只需服用一次，非常方便，不容易忘记。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使用后心率和血压逐渐下降，疗效比较稳定，没有出现明显的波动。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使用过程中体验与感受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在使用过程中，出现了轻微的乏力、头晕等副作用，但不影响正常生活。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针对副作用，我采取了保持充足睡眠、增加水分摄入等措施来缓解不适。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副作用及应对措施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心率快、血压高，经常感到心慌、胸闷。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心率和血压明显下降，心脏负担减轻，心慌、胸闷等症状得到了明显改善。同时，生活质量也有了很大的提高，精神状态更加稳定。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调整后效果对比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他人评价及反馈收集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家人朋友观点汇总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家人认为倍他乐克缓释片能够有效控制血压，减少头晕、心悸等不适症状。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朋友表示，使用该药物后，心情更加稳定，不再容易因小事而生气或紧张。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家人和朋友普遍认为，倍他乐克缓释片的副作用较小，对身体没有其他明显不良影响。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医生建议在确诊高血压后，可考虑使用倍他乐克缓释片进行治疗。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医生指导患者在使用药物时，要遵循医嘱，按时按量服用，不要随意更改剂量或停药。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医生提醒患者注意观察药物的不良反应，如有不适应及时就医。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医生建议与指导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网络上其他患者评价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有的患者表示，使用倍他乐克缓释片后，血压得到了有效控制，生活质量得到了提高。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也有患者表示，虽然药物有一定效果，但长期服用还是会对身体产生一些不良影响。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还有患者提到，在服用倍他乐克缓释片的同时，还需要注意饮食和锻炼，才能更好地控制血压。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https://d.book118.com/538123053142006034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2024-09-13T14:55:46.800</cp:lastPrinted>
  <dcterms:created xsi:type="dcterms:W3CDTF">2024-09-13T06:55:46Z</dcterms:created>
  <dcterms:modified xsi:type="dcterms:W3CDTF">2024-09-13T06:55:48Z</dcterms:modified>
</cp:coreProperties>
</file>