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33825-F114-4B42-8A7C-177DA595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48B32-0C5C-4B02-83D0-6B64530A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14757-A22A-4F05-8F89-100D950F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93E8A-8B52-4501-8904-2BEE648A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2A8EE-9EA3-44CE-94DC-3FAA7C5B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463B8-994B-44F8-8543-66113B31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420F1-BB7E-4234-AF2A-DA12C907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DA062-232C-4782-9199-5453FA59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39CF9-CE64-4157-8D57-067CD226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970F8-B276-4EBD-8AE3-F90F501B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5D9D-3CA7-4410-AD8F-5F2D48BA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311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供应商选择和评估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采购进度跟踪和控制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采购过程中的问题和挑战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采购进度优化和改进措施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855" b="248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采购设备以满足生产需求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随着公司业务的发展，现有设备已无法满足生产需求，需要采购新设备以提高生产效率和产品质量。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通过对现有设备进行评估，发现一些设备已经过时或效率低下，需要采购新设备来优化生产线配置，提高整体生产效率。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采购新设备可以带来更高的生产效率和更低的维护成本，从而降低公司的运营成本。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32" r="1743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采购结果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介绍本次设备采购的计划，包括采购的设备种类、数量、预算等。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汇报设备采购的结果，包括实际采购的设备种类、数量、价格等，以及与预算的差异情况。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详细汇报设备采购的进度情况，包括已完成和未完成的采购任务、遇到的问题和解决方案等。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介绍未来设备采购的计划和安排，包括可能需要的设备更新、升级或扩展等。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包括生产线设备、测试设备、包装设备等。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包括电脑、打印机、复印机、电话等。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如叉车、货架、清洁设备等。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采购设备清单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在采购计划开始前，需要确认各部门对设备的需求，以及设备的规格、数量、预算等。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进行设备市场调研，了解设备市场行情、品牌、价格等信息。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招标/询价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根据调研结果，制定招标或询价文件，向潜在供应商发出招标或询价邀请。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评标/谈判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对收到的投标或报价进行评估和比较，与供应商进行谈判和澄清。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确定中标或选定供应商后，签订采购合同，明确双方的权利和义务。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设备交付和验收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按照合同约定的时间和地点进行设备交付和验收，确保设备符合合同要求。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采购时间表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设备费用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安装和调试费用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培训和维护费用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预算和费用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包括设备的购买价格、运输费用、关税等。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新设备可能需要进行安装和调试，这些费用也需要考虑在内。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对于新设备，员工可能需要接受培训才能操作，同时设备也需要进行定期维护和保养。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如保险费、保修费、升级费等。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供应商选择和评估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制定资格预审文件，明确资格预审的标准、流程和时间安排。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资格预审文件准备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通过公开媒体或专业平台发布资格预审公告，邀请潜在供应商参与。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资格预审公告发布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潜在供应商按照要求提交资格预审文件，包括公司资质、业绩、技术方案等。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资格预审文件提交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组织专家对提交的资格预审文件进行评审，筛选出符合要求的供应商。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资格预审评审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供应商资格预审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根据采购需求和目标，制定供应商评估标准，包括价格、质量、交货期、服务等。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评估小组组建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组建由采购、技术、质量等部门人员组成的评估小组，对供应商进行全面评估。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组织评估小组对供应商进行现场考察，了解其生产、管理、技术等方面的实际情况。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根据评估结果和采购需求，选择合适的供应商，并与其进行商务谈判和合同草拟。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供应商评估和选择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46" r="261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与选定的供应商就合同条款进行协商，明确双方的权利和义务。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双方达成一致后，正式签订采购合同。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按照合同约定，组织设备采购、运输、安装、调试等工作，确保设备按时交付并投入使用。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在合同执行过程中，如遇变更或索赔情况，及时与供应商协商解决，保障采购工作的顺利进行。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合同变更和索赔处理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https://d.book118.com/538123114015006032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2024-09-09T09:19:18.829</cp:lastPrinted>
  <dcterms:created xsi:type="dcterms:W3CDTF">2024-09-09T01:19:18Z</dcterms:created>
  <dcterms:modified xsi:type="dcterms:W3CDTF">2024-09-09T01:19:21Z</dcterms:modified>
</cp:coreProperties>
</file>