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A901F-FF8B-4F58-9EC5-BEAC2F37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3921B-BBB4-484C-9267-FE20D1650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C0353-4335-4A74-A02F-94E73733E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EDCA1-D5B1-4171-9A41-062F04F9B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B63F4-6CD2-42BA-85E2-84B93601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2747D-070E-4ED5-9D80-B8EE1315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2468DD-E1BC-4861-9713-1D648631E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D255B-72E4-41F2-BF96-392A29F0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D6B4A-5CD9-46FC-A55D-832A736D4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6127B-10C3-4B10-B814-6749CBA6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F6E6E-5C1F-4A79-AC6F-A5AD8F5C7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3121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劳动教育宣传月活动总结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提升全社会对劳动教育的认识和重视程度，引导广大青少年树立正确的劳动观念，培养劳动精神和实践能力。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促进学校、家庭、社会三位一体劳动教育体系的构建，形成全社会共同关心、支持、参与劳动教育的良好氛围。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推动劳动教育理论与实践的创新发展，探索具有中国特色的劳动教育模式。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“劳动创造美好生活”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强调劳动的价值和意义，劳动不仅是为了生存，更是为了创造更美好的生活。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“劳动教育，人人有责”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强调全社会共同参与劳动教育的重要性，每个人都应该承担起自己的责任，为劳动教育的发展贡献力量。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“热爱劳动，从我做起”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强调个人在劳动中的主体性和责任感，倡导每个人都应该热爱劳动，从自身做起，积极参与劳动。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宣传月的主题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通过社交媒体、网站、电子邮件等方式进行宣传，覆盖面广，传播速度快。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通过海报、宣传册、横幅等形式进行宣传，具有直观、立体的效果，能够吸引人们的注意力。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通过电视、广播、报纸等媒体进行宣传，具有权威性和公信力，能够增强宣传效果。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通过组织专题讲座、展览、论坛等形式的活动，让人们更深入地了解劳动教育的重要性和意义。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专题活动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宣传活动的形式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介绍劳动教育的概念、目的和意义，让人们认识到劳动教育在个人成长和社会发展中的重要作用。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推广劳动教育的实践经验和教学方法，帮助学校和家庭更好地开展劳动教育，提高教育质量。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宣传劳动模范和优秀劳动者的先进事迹和感人故事，弘扬劳动精神，激发人们的劳动热情和创造力。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倡导尊重劳动、崇尚劳动的社会风尚，营造劳动光荣、劳动美丽的社会氛围。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宣传活动的具体内容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宣传活动采用了多种形式，线上线下相结合，全面覆盖各类人群，增强了宣传效果。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社会参与度高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宣传活动得到了社会各界的广泛支持和参与，许多企业和个人都积极参与其中，共同推动劳动教育的发展。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宣传内容涵盖了劳动教育的各个方面，深入浅出地介绍了劳动教育的重要性和意义。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宣传活动不仅在短时间内取得了显著的效果，而且对于推动全社会重视劳动教育、弘扬劳动精神具有深远的影响。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宣传活动的亮点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通过多种渠道和媒体，活动信息覆盖了全国各地的学校、社区和企业，提高了公众对劳动教育的认识和重视程度。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宣传覆盖面广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采用海报、宣传册、微信公众号、线上直播等形式，多角度、全方位地宣传劳动教育理念和实践活动。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宣传形式多样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宣传覆盖面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https://d.book118.com/538123121035006047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2024-09-28T11:54:12.031</cp:lastPrinted>
  <dcterms:created xsi:type="dcterms:W3CDTF">2024-09-28T03:54:12Z</dcterms:created>
  <dcterms:modified xsi:type="dcterms:W3CDTF">2024-09-28T03:54:14Z</dcterms:modified>
</cp:coreProperties>
</file>