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209878-8FF0-4C12-8DAE-41A124E95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34BFB-825A-4C5A-996D-B5C7D9C58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676D1-2FF4-4C88-98B9-389D0D233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7A52B1-4164-42F1-B7A4-CF8D9E0A6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E18AED-ABF4-42D5-AD08-98C392CBA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4EE263-EB95-457A-A971-4A715E139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6E2CCD-EB1F-4E32-ADA3-D9EF2713F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B51262-0A98-4A6C-B114-CAFC87FA3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77A26D-D3DA-4026-B1B2-14F4B1986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372BBA-8892-4BFE-BF77-20773B661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726EC-CAC2-42EA-9CAE-9A9D111F6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12406607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血液透析安全注射临床实践专家共识解读护理课件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血液透析安全注射的重要性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血液透析安全注射的实践指南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血液透析安全注射的临床案例分析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血液透析安全注射的创新与发展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血液透析安全注射的护理责任与担当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血液透析安全注射的重要性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59" r="324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血液透析患者的特殊性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这些患者通常存在免疫系统功能低下、容易感染等问题，因此对注射操作的要求更高。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血液透析患者通常患有严重的肾脏疾病，需要定期接受透析治疗以维持生命。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安全注射对患者的意义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安全注射可以降低患者感染的风险，减少并发症的发生，提高患者的生存率和生活质量。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安全注射还可以减轻患者的痛苦和不适，提高患者的治疗依从性和满意度。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根据国家相关法规和规范，医疗机构必须采取安全注射措施，保障患者的健康和安全。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医护人员有责任遵守相关法规和规范，执行安全注射操作，确保患者的权益得到保障。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安全注射的法规要求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血液透析安全注射的实践指南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在注射前，应评估患者的病情、过敏史、用药史等情况，以确保安全注射。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选择合适的注射器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根据患者的病情和药物性质，选择合适规格和类型的注射器。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准备药物和溶液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确保药物和溶液的来源可靠，并按照规定的方法进行配制和稀释。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消毒注射部位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使用适当的消毒剂对注射部位进行消毒，确保无菌操作。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进行注射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按照规定的注射方法进行注射，确保药物准确、快速地进入患者体内。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观察患者反应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注射后，密切观察患者的反应，及时处理可能出现的不良反应。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安全注射的流程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控制注射速度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根据患者的病情和药物性质，控制注射速度，避免过快或过慢。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严格执行无菌操作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在注射过程中，应始终保持无菌操作，防止感染。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避免空气栓塞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在注射前应确保注射器内无空气，以防止空气栓塞。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防止过敏反应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在注射前应询问患者的过敏史，并准备好必要的急救药品和设备，以应对可能的过敏反应。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遵循药物配伍禁忌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在配制药物时，应注意药物的配伍禁忌，避免不合理的药物配伍。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安全注射的注意事项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培训的目的是提高医护人员对安全注射的认识和实践能力，确保血液透析安全注射的临床实践得到规范和统一。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培训内容应包括安全注射的基本理论、操作流程、注意事项、常见问题及应对措施等方面。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培训可采用理论授课、操作演示、案例分析等多种方式进行，以提高培训效果和质量。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培训结束后，应对参加培训的人员进行评估和考核，以确保培训效果得到有效转化和提升。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培训评估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安全注射的培训要求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血液透析安全注射的临床案例分析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https://d.book118.com/538124066073006030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2024-09-07T02:28:07.585</cp:lastPrinted>
  <dcterms:created xsi:type="dcterms:W3CDTF">2024-09-06T18:28:07Z</dcterms:created>
  <dcterms:modified xsi:type="dcterms:W3CDTF">2024-09-06T18:28:09Z</dcterms:modified>
</cp:coreProperties>
</file>