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QWEWE+CVEUFM+ArialMT"/>
      <p:regular r:id="rId15"/>
    </p:embeddedFont>
    <p:embeddedFont>
      <p:font typeface="CKKDAE+MS-UIGothic"/>
      <p:regular r:id="rId16"/>
    </p:embeddedFont>
    <p:embeddedFont>
      <p:font typeface="JQVGBJ+EERFCQ+MicrosoftYaHei-Bold"/>
      <p:regular r:id="rId17"/>
    </p:embeddedFont>
    <p:embeddedFont>
      <p:font typeface="GCRCDR+SJOMPM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2BC4C-CD87-4C6A-A698-E2F529C7E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38F6B-F2B0-415B-80B5-8049A0392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17342-E457-4BB0-889D-2FB346F40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021B2-A5C3-4720-8CBA-CB1F79653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41FD4-9D10-4C55-BC33-9F642A7F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4E84B-2435-4EF3-A9C5-B676FAB29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19523-7F3F-4FB0-ACB9-A852DC074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7BF7F-9079-4457-9F79-A563CFA9A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99281-CB28-46B2-84CA-92F8ACBF4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37A1D-9AF9-4B62-A17F-6769636B0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0C2B9-B6A3-4E20-9F2F-62EC0B5E2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4105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5140901" cy="19035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QWEWE+CVEUFM+ArialMT"/>
                <a:cs typeface="SQWEWE+CVEUF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KKDAE+MS-UIGothic"/>
                <a:cs typeface="CKKDAE+MS-UIGothic"/>
              </a:rPr>
              <a:t>海明威与《老人与海》的背景介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QWEWE+CVEUFM+ArialMT"/>
                <a:cs typeface="SQWEWE+CVEUF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KKDAE+MS-UIGothic"/>
                <a:cs typeface="CKKDAE+MS-UIGothic"/>
              </a:rPr>
              <a:t>老人与海明威的共同特点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QWEWE+CVEUFM+ArialMT"/>
                <a:cs typeface="SQWEWE+CVEUF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KKDAE+MS-UIGothic"/>
                <a:cs typeface="CKKDAE+MS-UIGothic"/>
              </a:rPr>
              <a:t>作品中的象征和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隐喻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38625" y="2807525"/>
            <a:ext cx="4089341" cy="13435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QWEWE+CVEUFM+ArialMT"/>
                <a:cs typeface="SQWEWE+CVEUF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KKDAE+MS-UIGothic"/>
                <a:cs typeface="CKKDAE+MS-UIGothic"/>
              </a:rPr>
              <a:t>海明威的作品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FFFFFF"/>
                </a:solidFill>
                <a:latin typeface="CKKDAE+MS-UIGothic"/>
                <a:cs typeface="CKKDAE+MS-UIGothic"/>
              </a:rPr>
              <a:t>格和技巧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SQWEWE+CVEUFM+ArialMT"/>
                <a:cs typeface="SQWEWE+CVEUF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FFFFFF"/>
                </a:solidFill>
                <a:latin typeface="CKKDAE+MS-UIGothic"/>
                <a:cs typeface="CKKDAE+MS-UIGothic"/>
              </a:rPr>
              <a:t>后世的影响和启示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QVGBJ+EERFCQ+MicrosoftYaHei-Bold"/>
                <a:cs typeface="JQVGBJ+EERFC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KKDAE+MS-UIGothic"/>
                <a:cs typeface="CKKDAE+MS-UIGothic"/>
              </a:rPr>
              <a:t>海明威的生平和影响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海明威是美国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代派文学的重要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代表，以其独特的叙事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格和深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刻的主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内涵影响了后世文学。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了第一次世界大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，目睹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争的残酷和人性的荒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诞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经历对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生了深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的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海明威的作品以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、精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的文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著称，他主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FFF"/>
                </a:solidFill>
                <a:latin typeface="GCRCDR+SJOMPM+MicrosoftYaHei"/>
                <a:cs typeface="GCRCDR+SJOMPM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冰山原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GCRCDR+SJOMPM+MicrosoftYaHei"/>
                <a:cs typeface="GCRCDR+SJOMPM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即用最少的文字表达最丰富的意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KKDAE+MS-UIGothic"/>
                <a:cs typeface="CKKDAE+MS-UIGothic"/>
              </a:rPr>
              <a:t>《老人与海》的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609FFF"/>
                </a:solidFill>
                <a:latin typeface="CKKDAE+MS-UIGothic"/>
                <a:cs typeface="CKKDAE+MS-UIGothic"/>
              </a:rPr>
              <a:t>作背景和故事概述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940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《老人与海》的故事背景是古巴的一个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渔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村，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述了一位名叫桑地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哥的老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渔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夫与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一条大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鱼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的搏斗。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故事中，老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渔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虽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然最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未能捕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鱼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，但他的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坚韧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不拔和不屈不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挠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的精神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得了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的尊敬。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8131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海明威通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过这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个故事表达了人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自然和命运的无奈与抗争，同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也揭示了人性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的尊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和勇气。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QVGBJ+EERFCQ+MicrosoftYaHei-Bold"/>
                <a:cs typeface="JQVGBJ+EERFC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坚韧</a:t>
            </a:r>
            <a:r>
              <a:rPr sz="3000">
                <a:solidFill>
                  <a:srgbClr val="609FFF"/>
                </a:solidFill>
                <a:latin typeface="CKKDAE+MS-UIGothic"/>
                <a:cs typeface="CKKDAE+MS-UIGothic"/>
              </a:rPr>
              <a:t>不拔的精神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KKDAE+MS-UIGothic"/>
                <a:cs typeface="CKKDAE+MS-UIGothic"/>
              </a:rPr>
              <a:t>老人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在《老人与海》中，老人代表了一种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坚韧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不拔的精神。他面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和挑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，始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定的信念和决心，不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放弃追求自己的目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老人与海明威都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了面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困境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定信念和持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努力的重要性，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种精神是他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共同的特点之一。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KKDAE+MS-UIGothic"/>
                <a:cs typeface="CKKDAE+MS-UIGothic"/>
              </a:rPr>
              <a:t>海明威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海明威的作品也体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坚韧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不拔的精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神。他的人物通常在逆境中展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的毅力，克服重重困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，最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终实现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KDAE+MS-UIGothic"/>
                <a:cs typeface="CKKDAE+MS-UIGothic"/>
              </a:rPr>
              <a:t>自我超越。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KKDAE+MS-UIGothic"/>
                <a:cs typeface="CKKDAE+MS-UIGothic"/>
              </a:rPr>
              <a:t>面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609FFF"/>
                </a:solidFill>
                <a:latin typeface="CKKDAE+MS-UIGothic"/>
                <a:cs typeface="CKKDAE+MS-UIGothic"/>
              </a:rPr>
              <a:t>困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609FFF"/>
                </a:solidFill>
                <a:latin typeface="CKKDAE+MS-UIGothic"/>
                <a:cs typeface="CKKDAE+MS-UIGothic"/>
              </a:rPr>
              <a:t>的勇气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KKDAE+MS-UIGothic"/>
                <a:cs typeface="CKKDAE+MS-UIGothic"/>
              </a:rPr>
              <a:t>海明威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KKDAE+MS-UIGothic"/>
                <a:cs typeface="CKKDAE+MS-UIGothic"/>
              </a:rPr>
              <a:t>老人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609FFF"/>
                </a:solidFill>
                <a:latin typeface="CKKDAE+MS-UIGothic"/>
                <a:cs typeface="CKKDAE+MS-UIGothic"/>
              </a:rPr>
              <a:t>生活的深刻理解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CKKDAE+MS-UIGothic"/>
                <a:cs typeface="CKKDAE+MS-UIGothic"/>
              </a:rPr>
              <a:t>老人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CKKDAE+MS-UIGothic"/>
                <a:cs typeface="CKKDAE+MS-UIGothic"/>
              </a:rPr>
              <a:t>海明威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在《老人与海》中，老人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生活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有着深刻的理解。他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到生活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中的美好与苦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都是不可避免的，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但只有勇敢面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才能真正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悟生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活的意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海明威的作品也表达了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生活的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深刻理解。他通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描写人物的生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和心路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程，展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了生活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的复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性和人性的多面性。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老人与海明威都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，只有深刻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理解生活，才能更好地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生活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中的挑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和困境，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是他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共同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KDAE+MS-UIGothic"/>
                <a:cs typeface="CKKDAE+MS-UIGothic"/>
              </a:rPr>
              <a:t>的特点之三。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QVGBJ+EERFCQ+MicrosoftYaHei-Bold"/>
                <a:cs typeface="JQVGBJ+EERFC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https://d.book118.com/538124105070006042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SQWEWE+CVEUFM+ArialMT</vt:lpstr>
      <vt:lpstr>Times New Roman</vt:lpstr>
      <vt:lpstr>CKKDAE+MS-UIGothic</vt:lpstr>
      <vt:lpstr>SimSun</vt:lpstr>
      <vt:lpstr>JQVGBJ+EERFCQ+MicrosoftYaHei-Bold</vt:lpstr>
      <vt:lpstr>GCRCDR+SJOMPM+MicrosoftYaHei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2024-09-21T16:41:49.560</cp:lastPrinted>
  <dcterms:created xsi:type="dcterms:W3CDTF">2024-09-21T08:41:49Z</dcterms:created>
  <dcterms:modified xsi:type="dcterms:W3CDTF">2024-09-21T08:41:50Z</dcterms:modified>
</cp:coreProperties>
</file>