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B15740-021D-46E1-97CA-5434266D67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BB364-0655-41CD-A53C-2CC08F0D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CC41-30FA-4546-8494-F45E8336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016EB-F8E6-4B0A-AE7C-EE44BD5C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2B9AA-5D3C-4E66-B012-FECB33002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92B64-D8B2-4F04-AA82-90DB99EB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9982D-8A7A-439B-A0E7-DB4AC66D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1C635-A026-4BF1-B9C7-9FC7A692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FE028-9679-4D46-9DFD-09BD070B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837CF-8DF5-4C14-8F90-7F4A6783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574BB-1C9A-47B1-92FB-62335008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1FB96-AF84-4C9D-91C8-1BB5D917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1C2E7D-3DCC-437B-8F2E-48AA25B628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4B2CA6-C089-4019-9FF2-92BCBA0685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41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焊接现场工作要点培训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焊接现场工作要点培训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焊接设备使用指南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焊接现场管理要点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焊接作业流程要点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焊接现场工作要点培训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焊接是一项常见的制造工艺，涉及到金属材料的加工和连接。在焊接现场工作中，安全是首要考虑的因素之一。本次培训将重点介绍焊接现场工作的要点，以确保工作人员安全、高效地进行焊接作业。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准备焊接设备和材料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检查焊接机是否正常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备好焊接材料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开启通风设备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避免有毒气体积聚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焊接现场准备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清理工作区域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清除杂物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确保工作台面平整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焊接安全要点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如防火服、手套、面罩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避免有毒气体的产生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注意通风情况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在进行焊接作业时，工作人员需要掌握一定的焊接技术。这包括焊接电流电压的设定、焊接速度的控制、焊接材料的选择等。只有掌握好焊接技术，才能保证焊接质量。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技术要点深化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根据材料和焊接环境调整参数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掌握焊接电流电压设定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确保连接强度和耐用性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焊接设备使用指南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焊接机操作要点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焊接机是进行焊接作业必不可少的设备之一。工作人员在使用焊接机时，需要注意操作要点，如正确连接电源、设定焊接参数、保持设备清洁等。只有正确操作焊接机，才能确保焊接质量。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割炬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定期检查气阀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使用正确割炬头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打火机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保持火石干净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定期更换火芯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根据使用说明正确使用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焊接工具使用技巧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定期检查刃口状态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故障排除方法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解决方法：检查电源连接、更换焊包、调整电流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焊接电弧不稳定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解决方法：根据情况采取相应措施，及时维修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解决方法：调整焊接参数、更换新材料、检查电源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焊接材料未熔化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焊接后的清理工作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使用扫帚或吹风机清除残留焊渣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清理焊渣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将焊接工具妥善放置，避免损坏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收拾工具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清除工作台上的杂物，保持整洁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清洁工作台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定期清理设备、避免杂物堆积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现场工作要点培训对确保焊接质量和工作安全至关重要。通过正确操作焊接设备、注意使用技巧、掌握故障排除方法、做好清理工作，可以有效提升工作效率和保障工作质量。持续学习和实践，将为工作人员带来更多的成长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焊接质量控制要点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焊接质量标准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焊接作业的质量直接影响着工件的使用寿命和安全性。因此，工作人员需要了解相关的焊接质量标准，确保焊接作业符合要求。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超声波检测是另一种常见的焊接检测方法，可以检测焊缝的质量和完整性。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液体渗透检测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液体渗透检测可以检测表面裂纹和孔洞等问题，保证焊接质量。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磁粉检测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磁粉检测适用于发现焊接区域的疲劳裂纹和缺陷，是重要的检测方法之一。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焊接检测方法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射线检测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射线检测是一种常用的焊接检测方法，能够发现焊接缺陷和问题。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质量问题处理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及时确定焊接质量问题的具体原因，才能有针对性地解决。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找出问题原因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针对质量问题，及时采取相应的措施，保证焊接作业的质量。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通过总结经验教训，避免类似的质量问题再次发生，提高焊接质量。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避免再发生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质量反馈与改进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及时总结工作中存在的质量问题，找出改进的方向。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不断学习、改进，提高焊接技术水平，从根本上提高焊接作业的质量。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技术水平提升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根据问题总结，提出具体的改进建议，为改进提供方向。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https://d.book118.com/538124113010006050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焊接现场工作要点培训</vt:lpstr>
      <vt:lpstr>目录</vt:lpstr>
      <vt:lpstr>第1章 焊接现场工作要点培训</vt:lpstr>
      <vt:lpstr> </vt:lpstr>
      <vt:lpstr>焊接现场准备</vt:lpstr>
      <vt:lpstr>焊接安全要点</vt:lpstr>
      <vt:lpstr> </vt:lpstr>
      <vt:lpstr>技术要点深化</vt:lpstr>
      <vt:lpstr>第2章 焊接设备使用指南</vt:lpstr>
      <vt:lpstr> </vt:lpstr>
      <vt:lpstr>焊接工具使用技巧</vt:lpstr>
      <vt:lpstr>故障排除方法</vt:lpstr>
      <vt:lpstr>焊接后的清理工作</vt:lpstr>
      <vt:lpstr>总结</vt:lpstr>
      <vt:lpstr>第3章 焊接质量控制要点</vt:lpstr>
      <vt:lpstr> </vt:lpstr>
      <vt:lpstr>焊接检测方法</vt:lpstr>
      <vt:lpstr>质量问题处理</vt:lpstr>
      <vt:lpstr>质量反馈与改进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2024-09-29T14:33:49.372</cp:lastPrinted>
  <dcterms:created xsi:type="dcterms:W3CDTF">2024-09-29T06:33:49Z</dcterms:created>
  <dcterms:modified xsi:type="dcterms:W3CDTF">2024-09-29T06:33:51Z</dcterms:modified>
</cp:coreProperties>
</file>