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34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64.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1048890"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8891"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58B9F7A2-B2EC-4060-8CCA-D98EE2BF61D1}" type="datetimeFigureOut">
              <a:rPr lang="zh-CN" altLang="en-US" smtClean="0"/>
              <a:t/>
            </a:fld>
            <a:endParaRPr lang="zh-CN" altLang="en-US"/>
          </a:p>
        </p:txBody>
      </p:sp>
      <p:sp>
        <p:nvSpPr>
          <p:cNvPr id="1048892"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1048893"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94"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8895"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F8AAA882-1486-4003-B534-8E395E6DAB33}"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tags" Target="../tags/tag320.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tags" Target="../tags/tag331.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tags" Target="../tags/tag334.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587" name="幻灯片图像占位符 1"/>
          <p:cNvSpPr>
            <a:spLocks noGrp="1" noRot="1" noChangeAspect="1"/>
          </p:cNvSpPr>
          <p:nvPr>
            <p:ph type="sldImg"/>
            <p:custDataLst>
              <p:tags r:id="rId4"/>
            </p:custDataLst>
          </p:nvPr>
        </p:nvSpPr>
        <p:spPr/>
      </p:sp>
      <p:sp>
        <p:nvSpPr>
          <p:cNvPr id="1048588" name="备注占位符 2"/>
          <p:cNvSpPr txBox="1">
            <a:spLocks noGrp="1"/>
          </p:cNvSpPr>
          <p:nvPr>
            <p:ph type="body" idx="1"/>
            <p:custDataLst>
              <p:tags r:id="rId5"/>
            </p:custDataLst>
          </p:nvPr>
        </p:nvSpPr>
        <p:spPr/>
        <p:txBody>
          <a:bodyPr/>
          <a:lstStyle/>
          <a:p>
            <a:endParaRPr lang="zh-CN" altLang="en-US"/>
          </a:p>
        </p:txBody>
      </p:sp>
      <p:sp>
        <p:nvSpPr>
          <p:cNvPr id="1048589"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pPr lvl="0"/>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endParaRPr lang="zh-CN" altLang="en-US"/>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048631" name="幻灯片图像占位符 1"/>
          <p:cNvSpPr>
            <a:spLocks noGrp="1" noRot="1" noChangeAspect="1"/>
          </p:cNvSpPr>
          <p:nvPr>
            <p:ph type="sldImg"/>
            <p:custDataLst>
              <p:tags r:id="rId4"/>
            </p:custDataLst>
          </p:nvPr>
        </p:nvSpPr>
        <p:spPr/>
      </p:sp>
      <p:sp>
        <p:nvSpPr>
          <p:cNvPr id="1048632" name="备注占位符 2"/>
          <p:cNvSpPr txBox="1">
            <a:spLocks noGrp="1"/>
          </p:cNvSpPr>
          <p:nvPr>
            <p:ph type="body" idx="1"/>
            <p:custDataLst>
              <p:tags r:id="rId5"/>
            </p:custDataLst>
          </p:nvPr>
        </p:nvSpPr>
        <p:spPr/>
        <p:txBody>
          <a:bodyPr/>
          <a:lstStyle/>
          <a:p>
            <a:r>
              <a:rPr lang="zh-CN" altLang="en-US"/>
              <a:t>【答案提示】单、双眼皮的形成与人眼睑中一条提上睑肌纤维的发育有关。用A和a分别表示控制双眼皮的显性基因和控制单眼皮的隐性基因。如果父母是基因型为Aa的杂合子，其表型虽然为双眼皮，但子女可能会表现为单眼皮（基因型为aa）。生物的性状主要决定于基因型，但也会受到环境因素、个体发育中的其他条件等影响。基因型为AA或Aa的人，如果因为提上睑肌纤维发育不完全，则可能表现为单眼皮；这样的男性和女性婚配所住的子女，如果遗传了来自父母的双眼皮显性基因A，由于提上睑肌纤维发育完全，则表现为双眼皮。在现实生活中，还能见到有人一只眼是单眼皮、另一只眼是双眼皮的现象，这是由两只眼睛的提上脸肌纤维发育程度不同导致的。由此可见，遗传规律虽然通常由基因决定，但也受到环境等多种因素的影响，因而表现得十分复杂。</a:t>
            </a:r>
          </a:p>
        </p:txBody>
      </p:sp>
      <p:sp>
        <p:nvSpPr>
          <p:cNvPr id="1048633" name="灯片编号占位符 3"/>
          <p:cNvSpPr>
            <a:spLocks noGrp="1"/>
          </p:cNvSpPr>
          <p:nvPr>
            <p:ph type="sldNum" sz="quarter" idx="10"/>
            <p:custDataLst>
              <p:tags r:id="rId6"/>
            </p:custDataLst>
          </p:nvPr>
        </p:nvSpPr>
        <p:spPr/>
        <p:txBody>
          <a:bodyPr/>
          <a:lstStyle/>
          <a:p>
            <a:fld id="{F8AAA882-1486-4003-B534-8E395E6DAB33}"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47.xml"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48.xml" /><Relationship Id="rId10" Type="http://schemas.openxmlformats.org/officeDocument/2006/relationships/tags" Target="../tags/tag157.xml" /><Relationship Id="rId11" Type="http://schemas.openxmlformats.org/officeDocument/2006/relationships/image" Target="../media/image1.png"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image" Target="../media/image2.jpeg" /><Relationship Id="rId15" Type="http://schemas.openxmlformats.org/officeDocument/2006/relationships/tags" Target="../tags/tag160.xml" /><Relationship Id="rId16" Type="http://schemas.openxmlformats.org/officeDocument/2006/relationships/tags" Target="../tags/tag161.xml" /><Relationship Id="rId17" Type="http://schemas.openxmlformats.org/officeDocument/2006/relationships/slideMaster" Target="../slideMasters/slideMaster2.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F89E162E-CF27-4542-9F8C-8F3EE42F533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191EB88-3F32-4655-892D-129EC2AFCF4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49AA8D2-8E74-4527-9053-9524917E02F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5CDDA01-23DA-4534-866B-F362E12BAF0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369805D8-2D3E-4132-9AA2-195651EB37DE}"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3E8DDC24-16A0-4447-943D-AE58084CA244}"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9642A92B-127C-49C6-894F-AB04A6246595}"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AC7CFD7-D700-4270-9F6D-25E66B29255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5FA010B-295A-41F7-8A01-8FA563B2296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1B51746-84D1-4546-B5B9-32BD01EDA62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525BD96-96FA-482B-B642-3273ED7EEEF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1048576" name="标题 1"/>
          <p:cNvSpPr>
            <a:spLocks noGrp="1"/>
          </p:cNvSpPr>
          <p:nvPr>
            <p:ph type="ctrTitle"/>
            <p:custDataLst>
              <p:tags r:id="rId2"/>
            </p:custDataLst>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endParaRPr lang="zh-CN" altLang="en-US"/>
          </a:p>
        </p:txBody>
      </p:sp>
      <p:sp>
        <p:nvSpPr>
          <p:cNvPr id="1048577" name="副标题 2"/>
          <p:cNvSpPr>
            <a:spLocks noGrp="1"/>
          </p:cNvSpPr>
          <p:nvPr>
            <p:ph type="subTitle" idx="1"/>
            <p:custDataLst>
              <p:tags r:id="rId3"/>
            </p:custDataLst>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578"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579"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580"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1048868" name="标题 1"/>
          <p:cNvSpPr>
            <a:spLocks noGrp="1"/>
          </p:cNvSpPr>
          <p:nvPr>
            <p:ph type="title"/>
            <p:custDataLst>
              <p:tags r:id="rId2"/>
            </p:custDataLst>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1048869" name="内容占位符 2"/>
          <p:cNvSpPr>
            <a:spLocks noGrp="1"/>
          </p:cNvSpPr>
          <p:nvPr>
            <p:ph idx="1"/>
            <p:custDataLst>
              <p:tags r:id="rId3"/>
            </p:custDataLst>
          </p:nvPr>
        </p:nvSpPr>
        <p:spPr>
          <a:xfrm>
            <a:off x="838200" y="1825625"/>
            <a:ext cx="10515600" cy="4351338"/>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70"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71"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72"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1048852" name="标题 1"/>
          <p:cNvSpPr>
            <a:spLocks noGrp="1"/>
          </p:cNvSpPr>
          <p:nvPr>
            <p:ph type="title"/>
            <p:custDataLst>
              <p:tags r:id="rId2"/>
            </p:custDataLst>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1048853" name="文本占位符 2"/>
          <p:cNvSpPr>
            <a:spLocks noGrp="1"/>
          </p:cNvSpPr>
          <p:nvPr>
            <p:ph type="body" idx="1"/>
            <p:custDataLst>
              <p:tags r:id="rId3"/>
            </p:custDataLst>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1048854"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55"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56"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1048878" name="标题 1"/>
          <p:cNvSpPr>
            <a:spLocks noGrp="1"/>
          </p:cNvSpPr>
          <p:nvPr>
            <p:ph type="title"/>
            <p:custDataLst>
              <p:tags r:id="rId2"/>
            </p:custDataLst>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1048879" name="内容占位符 2"/>
          <p:cNvSpPr>
            <a:spLocks noGrp="1"/>
          </p:cNvSpPr>
          <p:nvPr>
            <p:ph sz="half" idx="1"/>
            <p:custDataLst>
              <p:tags r:id="rId3"/>
            </p:custDataLst>
          </p:nvPr>
        </p:nvSpPr>
        <p:spPr>
          <a:xfrm>
            <a:off x="838200" y="1825625"/>
            <a:ext cx="5181600" cy="4351338"/>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80" name="内容占位符 3"/>
          <p:cNvSpPr>
            <a:spLocks noGrp="1"/>
          </p:cNvSpPr>
          <p:nvPr>
            <p:ph sz="half" idx="2"/>
            <p:custDataLst>
              <p:tags r:id="rId4"/>
            </p:custDataLst>
          </p:nvPr>
        </p:nvSpPr>
        <p:spPr>
          <a:xfrm>
            <a:off x="6172200" y="1825625"/>
            <a:ext cx="5181600" cy="4351338"/>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81" name="日期占位符 4"/>
          <p:cNvSpPr>
            <a:spLocks noGrp="1"/>
          </p:cNvSpPr>
          <p:nvPr>
            <p:ph type="dt" sz="half" idx="10"/>
            <p:custDataLst>
              <p:tags r:id="rId5"/>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82" name="页脚占位符 5"/>
          <p:cNvSpPr>
            <a:spLocks noGrp="1"/>
          </p:cNvSpPr>
          <p:nvPr>
            <p:ph type="ftr" sz="quarter" idx="11"/>
            <p:custDataLst>
              <p:tags r:id="rId6"/>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83" name="灯片编号占位符 6"/>
          <p:cNvSpPr>
            <a:spLocks noGrp="1"/>
          </p:cNvSpPr>
          <p:nvPr>
            <p:ph type="sldNum" sz="quarter" idx="12"/>
            <p:custDataLst>
              <p:tags r:id="rId7"/>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1048857" name="标题 1"/>
          <p:cNvSpPr>
            <a:spLocks noGrp="1"/>
          </p:cNvSpPr>
          <p:nvPr>
            <p:ph type="title"/>
            <p:custDataLst>
              <p:tags r:id="rId2"/>
            </p:custDataLst>
          </p:nvPr>
        </p:nvSpPr>
        <p:spPr>
          <a:xfrm>
            <a:off x="839788" y="365125"/>
            <a:ext cx="10515600" cy="1325563"/>
          </a:xfrm>
          <a:prstGeom prst="rect">
            <a:avLst/>
          </a:prstGeom>
        </p:spPr>
        <p:txBody>
          <a:bodyPr/>
          <a:lstStyle/>
          <a:p>
            <a:r>
              <a:rPr lang="zh-CN" altLang="en-US"/>
              <a:t>单击此处编辑母版标题样式</a:t>
            </a:r>
            <a:endParaRPr lang="zh-CN" altLang="en-US"/>
          </a:p>
        </p:txBody>
      </p:sp>
      <p:sp>
        <p:nvSpPr>
          <p:cNvPr id="1048858" name="文本占位符 2"/>
          <p:cNvSpPr>
            <a:spLocks noGrp="1"/>
          </p:cNvSpPr>
          <p:nvPr>
            <p:ph type="body" idx="1"/>
            <p:custDataLst>
              <p:tags r:id="rId3"/>
            </p:custDataLst>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59" name="内容占位符 3"/>
          <p:cNvSpPr>
            <a:spLocks noGrp="1"/>
          </p:cNvSpPr>
          <p:nvPr>
            <p:ph sz="half" idx="2"/>
            <p:custDataLst>
              <p:tags r:id="rId4"/>
            </p:custDataLst>
          </p:nvPr>
        </p:nvSpPr>
        <p:spPr>
          <a:xfrm>
            <a:off x="839788" y="2505075"/>
            <a:ext cx="5157787" cy="3684588"/>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60" name="文本占位符 4"/>
          <p:cNvSpPr>
            <a:spLocks noGrp="1"/>
          </p:cNvSpPr>
          <p:nvPr>
            <p:ph type="body" sz="quarter" idx="3"/>
            <p:custDataLst>
              <p:tags r:id="rId5"/>
            </p:custDataLst>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61" name="内容占位符 5"/>
          <p:cNvSpPr>
            <a:spLocks noGrp="1"/>
          </p:cNvSpPr>
          <p:nvPr>
            <p:ph sz="quarter" idx="4"/>
            <p:custDataLst>
              <p:tags r:id="rId6"/>
            </p:custDataLst>
          </p:nvPr>
        </p:nvSpPr>
        <p:spPr>
          <a:xfrm>
            <a:off x="6172200" y="2505075"/>
            <a:ext cx="5183188" cy="3684588"/>
          </a:xfrm>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62" name="日期占位符 6"/>
          <p:cNvSpPr>
            <a:spLocks noGrp="1"/>
          </p:cNvSpPr>
          <p:nvPr>
            <p:ph type="dt" sz="half" idx="10"/>
            <p:custDataLst>
              <p:tags r:id="rId7"/>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63" name="页脚占位符 7"/>
          <p:cNvSpPr>
            <a:spLocks noGrp="1"/>
          </p:cNvSpPr>
          <p:nvPr>
            <p:ph type="ftr" sz="quarter" idx="11"/>
            <p:custDataLst>
              <p:tags r:id="rId8"/>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64" name="灯片编号占位符 8"/>
          <p:cNvSpPr>
            <a:spLocks noGrp="1"/>
          </p:cNvSpPr>
          <p:nvPr>
            <p:ph type="sldNum" sz="quarter" idx="12"/>
            <p:custDataLst>
              <p:tags r:id="rId9"/>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1048837" name="标题 1"/>
          <p:cNvSpPr>
            <a:spLocks noGrp="1"/>
          </p:cNvSpPr>
          <p:nvPr>
            <p:ph type="title"/>
            <p:custDataLst>
              <p:tags r:id="rId2"/>
            </p:custDataLst>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1048838" name="日期占位符 2"/>
          <p:cNvSpPr>
            <a:spLocks noGrp="1"/>
          </p:cNvSpPr>
          <p:nvPr>
            <p:ph type="dt" sz="half" idx="10"/>
            <p:custDataLst>
              <p:tags r:id="rId3"/>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39" name="页脚占位符 3"/>
          <p:cNvSpPr>
            <a:spLocks noGrp="1"/>
          </p:cNvSpPr>
          <p:nvPr>
            <p:ph type="ftr" sz="quarter" idx="11"/>
            <p:custDataLst>
              <p:tags r:id="rId4"/>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40" name="灯片编号占位符 4"/>
          <p:cNvSpPr>
            <a:spLocks noGrp="1"/>
          </p:cNvSpPr>
          <p:nvPr>
            <p:ph type="sldNum" sz="quarter" idx="12"/>
            <p:custDataLst>
              <p:tags r:id="rId5"/>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1048865" name="日期占位符 1"/>
          <p:cNvSpPr>
            <a:spLocks noGrp="1"/>
          </p:cNvSpPr>
          <p:nvPr>
            <p:ph type="dt" sz="half" idx="10"/>
            <p:custDataLst>
              <p:tags r:id="rId2"/>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66" name="页脚占位符 2"/>
          <p:cNvSpPr>
            <a:spLocks noGrp="1"/>
          </p:cNvSpPr>
          <p:nvPr>
            <p:ph type="ftr" sz="quarter" idx="11"/>
            <p:custDataLst>
              <p:tags r:id="rId3"/>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67" name="灯片编号占位符 3"/>
          <p:cNvSpPr>
            <a:spLocks noGrp="1"/>
          </p:cNvSpPr>
          <p:nvPr>
            <p:ph type="sldNum" sz="quarter" idx="12"/>
            <p:custDataLst>
              <p:tags r:id="rId4"/>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1048884" name="标题 1"/>
          <p:cNvSpPr>
            <a:spLocks noGrp="1"/>
          </p:cNvSpPr>
          <p:nvPr>
            <p:ph type="title"/>
            <p:custDataLst>
              <p:tags r:id="rId2"/>
            </p:custDataLst>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1048885" name="内容占位符 2"/>
          <p:cNvSpPr>
            <a:spLocks noGrp="1"/>
          </p:cNvSpPr>
          <p:nvPr>
            <p:ph idx="1"/>
            <p:custDataLst>
              <p:tags r:id="rId3"/>
            </p:custDataLst>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86" name="文本占位符 3"/>
          <p:cNvSpPr>
            <a:spLocks noGrp="1"/>
          </p:cNvSpPr>
          <p:nvPr>
            <p:ph type="body" sz="half" idx="2"/>
            <p:custDataLst>
              <p:tags r:id="rId4"/>
            </p:custDataLst>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1048887" name="日期占位符 4"/>
          <p:cNvSpPr>
            <a:spLocks noGrp="1"/>
          </p:cNvSpPr>
          <p:nvPr>
            <p:ph type="dt" sz="half" idx="10"/>
            <p:custDataLst>
              <p:tags r:id="rId5"/>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88" name="页脚占位符 5"/>
          <p:cNvSpPr>
            <a:spLocks noGrp="1"/>
          </p:cNvSpPr>
          <p:nvPr>
            <p:ph type="ftr" sz="quarter" idx="11"/>
            <p:custDataLst>
              <p:tags r:id="rId6"/>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89" name="灯片编号占位符 6"/>
          <p:cNvSpPr>
            <a:spLocks noGrp="1"/>
          </p:cNvSpPr>
          <p:nvPr>
            <p:ph type="sldNum" sz="quarter" idx="12"/>
            <p:custDataLst>
              <p:tags r:id="rId7"/>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1048846" name="标题 1"/>
          <p:cNvSpPr>
            <a:spLocks noGrp="1"/>
          </p:cNvSpPr>
          <p:nvPr>
            <p:ph type="title"/>
            <p:custDataLst>
              <p:tags r:id="rId2"/>
            </p:custDataLst>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1048847" name="图片占位符 2"/>
          <p:cNvSpPr>
            <a:spLocks noGrp="1"/>
          </p:cNvSpPr>
          <p:nvPr>
            <p:ph type="pic" idx="1"/>
            <p:custDataLst>
              <p:tags r:id="rId3"/>
            </p:custDataLst>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1048848" name="文本占位符 3"/>
          <p:cNvSpPr>
            <a:spLocks noGrp="1"/>
          </p:cNvSpPr>
          <p:nvPr>
            <p:ph type="body" sz="half" idx="2"/>
            <p:custDataLst>
              <p:tags r:id="rId4"/>
            </p:custDataLst>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1048849" name="日期占位符 4"/>
          <p:cNvSpPr>
            <a:spLocks noGrp="1"/>
          </p:cNvSpPr>
          <p:nvPr>
            <p:ph type="dt" sz="half" idx="10"/>
            <p:custDataLst>
              <p:tags r:id="rId5"/>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50" name="页脚占位符 5"/>
          <p:cNvSpPr>
            <a:spLocks noGrp="1"/>
          </p:cNvSpPr>
          <p:nvPr>
            <p:ph type="ftr" sz="quarter" idx="11"/>
            <p:custDataLst>
              <p:tags r:id="rId6"/>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51" name="灯片编号占位符 6"/>
          <p:cNvSpPr>
            <a:spLocks noGrp="1"/>
          </p:cNvSpPr>
          <p:nvPr>
            <p:ph type="sldNum" sz="quarter" idx="12"/>
            <p:custDataLst>
              <p:tags r:id="rId7"/>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1048873" name="标题 1"/>
          <p:cNvSpPr>
            <a:spLocks noGrp="1"/>
          </p:cNvSpPr>
          <p:nvPr>
            <p:ph type="title"/>
            <p:custDataLst>
              <p:tags r:id="rId2"/>
            </p:custDataLst>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1048874" name="竖排文字占位符 2"/>
          <p:cNvSpPr>
            <a:spLocks noGrp="1"/>
          </p:cNvSpPr>
          <p:nvPr>
            <p:ph type="body" orient="vert" idx="1"/>
            <p:custDataLst>
              <p:tags r:id="rId3"/>
            </p:custDataLst>
          </p:nvPr>
        </p:nvSpPr>
        <p:spPr>
          <a:xfrm>
            <a:off x="838200" y="1825625"/>
            <a:ext cx="10515600" cy="4351338"/>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75"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76"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77"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1048841" name="竖排标题 1"/>
          <p:cNvSpPr>
            <a:spLocks noGrp="1"/>
          </p:cNvSpPr>
          <p:nvPr>
            <p:ph type="title" orient="vert"/>
            <p:custDataLst>
              <p:tags r:id="rId2"/>
            </p:custDataLst>
          </p:nvPr>
        </p:nvSpPr>
        <p:spPr>
          <a:xfrm>
            <a:off x="8724900" y="365125"/>
            <a:ext cx="2628900" cy="5811838"/>
          </a:xfrm>
          <a:prstGeom prst="rect">
            <a:avLst/>
          </a:prstGeom>
        </p:spPr>
        <p:txBody>
          <a:bodyPr vert="eaVert"/>
          <a:lstStyle/>
          <a:p>
            <a:r>
              <a:rPr lang="zh-CN" altLang="en-US"/>
              <a:t>单击此处编辑母版标题样式</a:t>
            </a:r>
            <a:endParaRPr lang="zh-CN" altLang="en-US"/>
          </a:p>
        </p:txBody>
      </p:sp>
      <p:sp>
        <p:nvSpPr>
          <p:cNvPr id="1048842" name="竖排文字占位符 2"/>
          <p:cNvSpPr>
            <a:spLocks noGrp="1"/>
          </p:cNvSpPr>
          <p:nvPr>
            <p:ph type="body" orient="vert" idx="1"/>
            <p:custDataLst>
              <p:tags r:id="rId3"/>
            </p:custDataLst>
          </p:nvPr>
        </p:nvSpPr>
        <p:spPr>
          <a:xfrm>
            <a:off x="838200" y="365125"/>
            <a:ext cx="7734300" cy="5811838"/>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43"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46F3CC-BCDB-4941-88CE-116BF543DCF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1048844"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1048845"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C1CF19-ED20-4C1A-91D2-AD17D0B655CA}"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spd="slow" advTm="5000">
    <p:wipe dir="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和内容">
    <p:spTree>
      <p:nvGrpSpPr>
        <p:cNvPr id="1" name=""/>
        <p:cNvGrpSpPr/>
        <p:nvPr>
          <p:custDataLst>
            <p:tags r:id="rId1"/>
          </p:custDataLst>
        </p:nvPr>
      </p:nvGrpSpPr>
      <p:grpSpPr>
        <a:xfrm>
          <a:off x="0" y="0"/>
          <a:ext cx="0" cy="0"/>
        </a:xfrm>
      </p:grpSpPr>
    </p:spTree>
  </p:cSld>
  <p:clrMapOvr>
    <a:masterClrMapping/>
  </p:clrMapOvr>
  <p:transition spd="slow" advTm="5000">
    <p:wipe dir="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custDataLst>
            <p:tags r:id="rId1"/>
          </p:custDataLst>
        </p:nvPr>
      </p:nvGrpSpPr>
      <p:grpSpPr>
        <a:xfrm>
          <a:off x="0" y="0"/>
          <a:ext cx="0" cy="0"/>
        </a:xfrm>
      </p:grpSpPr>
    </p:spTree>
  </p:cSld>
  <p:clrMapOvr>
    <a:masterClrMapping/>
  </p:clrMapOvr>
  <p:transition spd="slow" advTm="5000">
    <p:wipe dir="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标题和内容">
    <p:spTree>
      <p:nvGrpSpPr>
        <p:cNvPr id="1" name=""/>
        <p:cNvGrpSpPr/>
        <p:nvPr>
          <p:custDataLst>
            <p:tags r:id="rId1"/>
          </p:custDataLst>
        </p:nvPr>
      </p:nvGrpSpPr>
      <p:grpSpPr>
        <a:xfrm>
          <a:off x="0" y="0"/>
          <a:ext cx="0" cy="0"/>
        </a:xfrm>
      </p:grpSpPr>
    </p:spTree>
  </p:cSld>
  <p:clrMapOvr>
    <a:masterClrMapping/>
  </p:clrMapOvr>
  <p:transition spd="slow" advTm="5000">
    <p:wipe dir="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内容与标题">
    <p:spTree>
      <p:nvGrpSpPr>
        <p:cNvPr id="1" name=""/>
        <p:cNvGrpSpPr/>
        <p:nvPr>
          <p:custDataLst>
            <p:tags r:id="rId1"/>
          </p:custDataLst>
        </p:nvPr>
      </p:nvGrpSpPr>
      <p:grpSpPr>
        <a:xfrm>
          <a:off x="0" y="0"/>
          <a:ext cx="0" cy="0"/>
        </a:xfrm>
      </p:grpSpPr>
      <p:sp>
        <p:nvSpPr>
          <p:cNvPr id="15" name="矩形 14"/>
          <p:cNvSpPr/>
          <p:nvPr userDrawn="1">
            <p:custDataLst>
              <p:tags r:id="rId2"/>
            </p:custDataLst>
          </p:nvPr>
        </p:nvSpPr>
        <p:spPr>
          <a:xfrm>
            <a:off x="-1" y="88404"/>
            <a:ext cx="12192000" cy="703500"/>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20" name="Rectangle 8"/>
          <p:cNvSpPr>
            <a:spLocks noChangeArrowheads="1"/>
          </p:cNvSpPr>
          <p:nvPr userDrawn="1">
            <p:custDataLst>
              <p:tags r:id="rId3"/>
            </p:custDataLst>
          </p:nvPr>
        </p:nvSpPr>
        <p:spPr bwMode="auto">
          <a:xfrm>
            <a:off x="1039224" y="21793"/>
            <a:ext cx="11152776" cy="704820"/>
          </a:xfrm>
          <a:prstGeom prst="rect">
            <a:avLst/>
          </a:prstGeom>
          <a:gradFill flip="none" rotWithShape="1">
            <a:gsLst>
              <a:gs pos="0">
                <a:srgbClr val="90B743"/>
              </a:gs>
              <a:gs pos="49000">
                <a:srgbClr val="BDD48F">
                  <a:alpha val="73000"/>
                </a:srgbClr>
              </a:gs>
              <a:gs pos="75000">
                <a:schemeClr val="bg1"/>
              </a:gs>
            </a:gsLst>
            <a:lin ang="3600000" scaled="0"/>
          </a:gradFill>
          <a:ln w="9525" algn="ctr">
            <a:noFill/>
            <a:miter lim="800000"/>
          </a:ln>
        </p:spPr>
        <p:txBody>
          <a:bodyPr lIns="121914" tIns="60957" rIns="121914" bIns="60957"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4530" eaLnBrk="1" fontAlgn="auto" latinLnBrk="0" hangingPunct="1">
              <a:lnSpc>
                <a:spcPct val="100000"/>
              </a:lnSpc>
              <a:spcBef>
                <a:spcPct val="0"/>
              </a:spcBef>
              <a:spcAft>
                <a:spcPct val="0"/>
              </a:spcAft>
              <a:buClrTx/>
              <a:buSzTx/>
              <a:buFont typeface="Arial" pitchFamily="34" charset="0"/>
              <a:buNone/>
              <a:defRPr/>
            </a:pPr>
            <a:r>
              <a:rPr kumimoji="0" lang="zh-CN" altLang="en-US" sz="2900" b="1" i="0" u="none" strike="noStrike" kern="0" cap="none" spc="0" normalizeH="0" baseline="0" noProof="0">
                <a:ln>
                  <a:noFill/>
                </a:ln>
                <a:solidFill>
                  <a:schemeClr val="tx1"/>
                </a:solidFill>
                <a:effectLst/>
                <a:uLnTx/>
                <a:uFillTx/>
                <a:latin typeface="华文行楷" panose="02010800040101010101" charset="-122"/>
                <a:ea typeface="华文行楷" panose="02010800040101010101" charset="-122"/>
              </a:rPr>
              <a:t>     </a:t>
            </a:r>
            <a:r>
              <a:rPr kumimoji="0" lang="zh-CN" altLang="en-US" sz="4000" b="1" i="0" u="none" strike="noStrike" kern="0" cap="none" spc="0" normalizeH="0" baseline="0" noProof="0">
                <a:ln>
                  <a:noFill/>
                </a:ln>
                <a:solidFill>
                  <a:srgbClr val="1777AD"/>
                </a:solidFill>
                <a:effectLst/>
                <a:uLnTx/>
                <a:uFillTx/>
                <a:latin typeface="宋体" panose="02010600030101010101" pitchFamily="2" charset="-122"/>
                <a:ea typeface="宋体" panose="02010600030101010101" pitchFamily="2" charset="-122"/>
                <a:cs typeface="+mn-cs"/>
              </a:rPr>
              <a:t>三、物质跨膜运输比较</a:t>
            </a:r>
            <a:endParaRPr kumimoji="0" lang="zh-CN" altLang="en-US" sz="4000" b="1" i="0" u="none" strike="noStrike" kern="0" cap="none" spc="0" normalizeH="0" baseline="0" noProof="0">
              <a:ln>
                <a:noFill/>
              </a:ln>
              <a:solidFill>
                <a:srgbClr val="1777AD"/>
              </a:solidFill>
              <a:effectLst/>
              <a:uLnTx/>
              <a:uFillTx/>
              <a:latin typeface="宋体" panose="02010600030101010101" pitchFamily="2" charset="-122"/>
              <a:ea typeface="宋体" panose="02010600030101010101" pitchFamily="2" charset="-122"/>
              <a:cs typeface="+mn-cs"/>
            </a:endParaRPr>
          </a:p>
        </p:txBody>
      </p:sp>
      <p:grpSp>
        <p:nvGrpSpPr>
          <p:cNvPr id="21" name="组合 20"/>
          <p:cNvGrpSpPr/>
          <p:nvPr userDrawn="1">
            <p:custDataLst>
              <p:tags r:id="rId4"/>
            </p:custDataLst>
          </p:nvPr>
        </p:nvGrpSpPr>
        <p:grpSpPr>
          <a:xfrm rot="16200000">
            <a:off x="389225" y="-389225"/>
            <a:ext cx="760066" cy="1538516"/>
            <a:chOff x="864588" y="360039"/>
            <a:chExt cx="477973" cy="861085"/>
          </a:xfrm>
          <a:solidFill>
            <a:srgbClr val="8FD3CD"/>
          </a:solidFill>
        </p:grpSpPr>
        <p:sp>
          <p:nvSpPr>
            <p:cNvPr id="22" name="矩形 21"/>
            <p:cNvSpPr/>
            <p:nvPr>
              <p:custDataLst>
                <p:tags r:id="rId5"/>
              </p:custDataLst>
            </p:nvPr>
          </p:nvSpPr>
          <p:spPr>
            <a:xfrm>
              <a:off x="872944" y="360039"/>
              <a:ext cx="469617" cy="548680"/>
            </a:xfrm>
            <a:prstGeom prst="rect">
              <a:avLst/>
            </a:prstGeom>
            <a:solidFill>
              <a:srgbClr val="F8A5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1777AB"/>
                </a:solidFill>
              </a:endParaRPr>
            </a:p>
          </p:txBody>
        </p:sp>
        <p:sp>
          <p:nvSpPr>
            <p:cNvPr id="23" name="等腰三角形 22"/>
            <p:cNvSpPr/>
            <p:nvPr>
              <p:custDataLst>
                <p:tags r:id="rId6"/>
              </p:custDataLst>
            </p:nvPr>
          </p:nvSpPr>
          <p:spPr>
            <a:xfrm rot="10800000">
              <a:off x="864588" y="944927"/>
              <a:ext cx="477973" cy="276197"/>
            </a:xfrm>
            <a:prstGeom prst="triangle">
              <a:avLst/>
            </a:prstGeom>
            <a:solidFill>
              <a:srgbClr val="F8A5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1777AB"/>
                </a:solidFill>
              </a:endParaRPr>
            </a:p>
          </p:txBody>
        </p:sp>
      </p:grpSp>
      <p:cxnSp>
        <p:nvCxnSpPr>
          <p:cNvPr id="24" name="直接连接符 23"/>
          <p:cNvCxnSpPr/>
          <p:nvPr userDrawn="1">
            <p:custDataLst>
              <p:tags r:id="rId7"/>
            </p:custDataLst>
          </p:nvPr>
        </p:nvCxnSpPr>
        <p:spPr>
          <a:xfrm flipV="1">
            <a:off x="2444" y="783675"/>
            <a:ext cx="12189556" cy="8229"/>
          </a:xfrm>
          <a:prstGeom prst="line">
            <a:avLst/>
          </a:prstGeom>
          <a:ln w="127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userDrawn="1">
            <p:custDataLst>
              <p:tags r:id="rId8"/>
            </p:custDataLst>
          </p:nvPr>
        </p:nvCxnSpPr>
        <p:spPr>
          <a:xfrm flipV="1">
            <a:off x="2444" y="761265"/>
            <a:ext cx="12189556" cy="8229"/>
          </a:xfrm>
          <a:prstGeom prst="line">
            <a:avLst/>
          </a:prstGeom>
          <a:ln w="12700">
            <a:solidFill>
              <a:srgbClr val="1777AB"/>
            </a:solidFill>
          </a:ln>
        </p:spPr>
        <p:style>
          <a:lnRef idx="1">
            <a:schemeClr val="accent1"/>
          </a:lnRef>
          <a:fillRef idx="0">
            <a:schemeClr val="accent1"/>
          </a:fillRef>
          <a:effectRef idx="0">
            <a:schemeClr val="accent1"/>
          </a:effectRef>
          <a:fontRef idx="minor">
            <a:schemeClr val="tx1"/>
          </a:fontRef>
        </p:style>
      </p:cxnSp>
      <p:cxnSp>
        <p:nvCxnSpPr>
          <p:cNvPr id="26" name="肘形连接符 25"/>
          <p:cNvCxnSpPr/>
          <p:nvPr userDrawn="1">
            <p:custDataLst>
              <p:tags r:id="rId9"/>
            </p:custDataLst>
          </p:nvPr>
        </p:nvCxnSpPr>
        <p:spPr>
          <a:xfrm rot="5400000">
            <a:off x="108667" y="95871"/>
            <a:ext cx="723528" cy="564401"/>
          </a:xfrm>
          <a:prstGeom prst="bentConnector3">
            <a:avLst/>
          </a:prstGeom>
          <a:ln w="25400"/>
        </p:spPr>
        <p:style>
          <a:lnRef idx="1">
            <a:schemeClr val="accent1"/>
          </a:lnRef>
          <a:fillRef idx="0">
            <a:schemeClr val="accent1"/>
          </a:fillRef>
          <a:effectRef idx="0">
            <a:schemeClr val="accent1"/>
          </a:effectRef>
          <a:fontRef idx="minor">
            <a:schemeClr val="tx1"/>
          </a:fontRef>
        </p:style>
      </p:cxnSp>
      <p:cxnSp>
        <p:nvCxnSpPr>
          <p:cNvPr id="27" name="肘形连接符 26"/>
          <p:cNvCxnSpPr/>
          <p:nvPr userDrawn="1">
            <p:custDataLst>
              <p:tags r:id="rId10"/>
            </p:custDataLst>
          </p:nvPr>
        </p:nvCxnSpPr>
        <p:spPr>
          <a:xfrm rot="10800000" flipV="1">
            <a:off x="188232" y="203856"/>
            <a:ext cx="739398" cy="535976"/>
          </a:xfrm>
          <a:prstGeom prst="bentConnector3">
            <a:avLst/>
          </a:prstGeom>
          <a:ln w="25400">
            <a:solidFill>
              <a:srgbClr val="1777AB"/>
            </a:solidFill>
          </a:ln>
        </p:spPr>
        <p:style>
          <a:lnRef idx="1">
            <a:schemeClr val="accent1"/>
          </a:lnRef>
          <a:fillRef idx="0">
            <a:schemeClr val="accent1"/>
          </a:fillRef>
          <a:effectRef idx="0">
            <a:schemeClr val="accent1"/>
          </a:effectRef>
          <a:fontRef idx="minor">
            <a:schemeClr val="tx1"/>
          </a:fontRef>
        </p:style>
      </p:cxnSp>
      <p:pic>
        <p:nvPicPr>
          <p:cNvPr id="28" name="图片 27"/>
          <p:cNvPicPr>
            <a:picLocks noChangeAspect="1"/>
          </p:cNvPicPr>
          <p:nvPr userDrawn="1">
            <p:custDataLst>
              <p:tags r:id="rId12"/>
            </p:custDataLst>
          </p:nvPr>
        </p:nvPicPr>
        <p:blipFill>
          <a:blip r:embed="rId11">
            <a:extLst>
              <a:ext uri="{28A0092B-C50C-407E-A947-70E740481C1C}">
                <a14:useLocalDpi xmlns:a14="http://schemas.microsoft.com/office/drawing/2010/main" val="0"/>
              </a:ext>
            </a:extLst>
          </a:blip>
          <a:stretch>
            <a:fillRect/>
          </a:stretch>
        </p:blipFill>
        <p:spPr>
          <a:xfrm>
            <a:off x="10612508" y="156355"/>
            <a:ext cx="1464893" cy="471512"/>
          </a:xfrm>
          <a:prstGeom prst="rect">
            <a:avLst/>
          </a:prstGeom>
        </p:spPr>
      </p:pic>
      <p:sp>
        <p:nvSpPr>
          <p:cNvPr id="12" name="文本框 11"/>
          <p:cNvSpPr txBox="1"/>
          <p:nvPr userDrawn="1">
            <p:custDataLst>
              <p:tags r:id="rId13"/>
            </p:custDataLst>
          </p:nvPr>
        </p:nvSpPr>
        <p:spPr>
          <a:xfrm>
            <a:off x="0" y="6488668"/>
            <a:ext cx="1029449"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SZ-LWH</a:t>
            </a:r>
            <a:endParaRPr lang="zh-CN" altLang="en-US">
              <a:solidFill>
                <a:schemeClr val="bg1"/>
              </a:solidFill>
            </a:endParaRPr>
          </a:p>
        </p:txBody>
      </p:sp>
      <p:pic>
        <p:nvPicPr>
          <p:cNvPr id="13" name="图片 12"/>
          <p:cNvPicPr>
            <a:picLocks noChangeAspect="1" noChangeArrowheads="1"/>
          </p:cNvPicPr>
          <p:nvPr userDrawn="1">
            <p:custDataLst>
              <p:tags r:id="rId15"/>
            </p:custDataLst>
          </p:nvPr>
        </p:nvPicPr>
        <p:blipFill>
          <a:blip r:embed="rId14">
            <a:extLst>
              <a:ext uri="{28A0092B-C50C-407E-A947-70E740481C1C}">
                <a14:useLocalDpi xmlns:a14="http://schemas.microsoft.com/office/drawing/2010/main" val="0"/>
              </a:ext>
            </a:extLst>
          </a:blip>
          <a:stretch>
            <a:fillRect/>
          </a:stretch>
        </p:blipFill>
        <p:spPr bwMode="auto">
          <a:xfrm>
            <a:off x="1164309" y="10183096"/>
            <a:ext cx="748414"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文本框 2"/>
          <p:cNvSpPr txBox="1"/>
          <p:nvPr userDrawn="1">
            <p:custDataLst>
              <p:tags r:id="rId16"/>
            </p:custDataLst>
          </p:nvPr>
        </p:nvSpPr>
        <p:spPr>
          <a:xfrm>
            <a:off x="7915582" y="5355772"/>
            <a:ext cx="184731"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endParaRPr lang="zh-CN" altLang="en-US" sz="3200" b="1">
              <a:solidFill>
                <a:srgbClr val="1777AB"/>
              </a:solidFill>
              <a:latin typeface="微软雅黑" panose="020b0503020204020204" pitchFamily="34" charset="-122"/>
              <a:ea typeface="微软雅黑" panose="020b0503020204020204" pitchFamily="34" charset="-122"/>
            </a:endParaRPr>
          </a:p>
        </p:txBody>
      </p:sp>
    </p:spTree>
  </p:cSld>
  <p:clrMapOvr>
    <a:masterClrMapping/>
  </p:clrMapOvr>
  <p:transition spd="slow" advTm="5000">
    <p:wipe dir="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ags" Target="../tags/tag162.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3.png"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6"/>
          </p:custDataLst>
        </p:nvPr>
      </p:nvGrpSpPr>
      <p:grpSpPr>
        <a:xfrm>
          <a:off x="0" y="0"/>
          <a:ext cx="0" cy="0"/>
        </a:xfrm>
      </p:grpSpPr>
      <p:pic>
        <p:nvPicPr>
          <p:cNvPr id="2" name="图片 1073743875" descr="学科网 zxxk.com" title=""/>
          <p:cNvPicPr>
            <a:picLocks noChangeAspect="1"/>
          </p:cNvPicPr>
          <p:nvPr>
            <p:custDataLst>
              <p:tags r:id="rId19"/>
            </p:custDataLst>
          </p:nvPr>
        </p:nvPicPr>
        <p:blipFill>
          <a:blip r:embed="rId18" r:link="rId1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p:transition spd="slow" advTm="5000">
    <p:wipe dir="r"/>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4.jpeg" /><Relationship Id="rId11" Type="http://schemas.openxmlformats.org/officeDocument/2006/relationships/tags" Target="../tags/tag193.xml" /><Relationship Id="rId12" Type="http://schemas.openxmlformats.org/officeDocument/2006/relationships/image" Target="../media/image5.png" /><Relationship Id="rId13" Type="http://schemas.openxmlformats.org/officeDocument/2006/relationships/tags" Target="../tags/tag194.xml" /><Relationship Id="rId2" Type="http://schemas.openxmlformats.org/officeDocument/2006/relationships/notesSlide" Target="../notesSlides/notesSlide2.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06.xml" /><Relationship Id="rId11" Type="http://schemas.openxmlformats.org/officeDocument/2006/relationships/tags" Target="../tags/tag207.xml" /><Relationship Id="rId2" Type="http://schemas.openxmlformats.org/officeDocument/2006/relationships/notesSlide" Target="../notesSlides/notesSlide3.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6.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6.jpeg" /><Relationship Id="rId11" Type="http://schemas.openxmlformats.org/officeDocument/2006/relationships/tags" Target="../tags/tag263.xml" /><Relationship Id="rId2" Type="http://schemas.openxmlformats.org/officeDocument/2006/relationships/notesSlide" Target="../notesSlides/notesSlide8.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7.png" /><Relationship Id="rId11" Type="http://schemas.openxmlformats.org/officeDocument/2006/relationships/tags" Target="../tags/tag275.xml" /><Relationship Id="rId2" Type="http://schemas.openxmlformats.org/officeDocument/2006/relationships/notesSlide" Target="../notesSlides/notesSlide9.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tags" Target="../tags/tag273.xml" /><Relationship Id="rId9" Type="http://schemas.openxmlformats.org/officeDocument/2006/relationships/tags" Target="../tags/tag2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image" Target="../media/image8.jpeg"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image" Target="../media/image9.jpeg" /><Relationship Id="rId17" Type="http://schemas.openxmlformats.org/officeDocument/2006/relationships/tags" Target="../tags/tag292.xml" /><Relationship Id="rId18" Type="http://schemas.openxmlformats.org/officeDocument/2006/relationships/tags" Target="../tags/tag293.xml" /><Relationship Id="rId19" Type="http://schemas.openxmlformats.org/officeDocument/2006/relationships/tags" Target="../tags/tag294.xml" /><Relationship Id="rId2" Type="http://schemas.openxmlformats.org/officeDocument/2006/relationships/notesSlide" Target="../notesSlides/notesSlide10.xml" /><Relationship Id="rId20" Type="http://schemas.openxmlformats.org/officeDocument/2006/relationships/image" Target="../media/image10.jpeg" /><Relationship Id="rId21" Type="http://schemas.openxmlformats.org/officeDocument/2006/relationships/tags" Target="../tags/tag295.xml" /><Relationship Id="rId22" Type="http://schemas.openxmlformats.org/officeDocument/2006/relationships/tags" Target="../tags/tag296.xml" /><Relationship Id="rId23" Type="http://schemas.openxmlformats.org/officeDocument/2006/relationships/tags" Target="../tags/tag297.xml" /><Relationship Id="rId24" Type="http://schemas.openxmlformats.org/officeDocument/2006/relationships/image" Target="../media/image11.png" /><Relationship Id="rId25" Type="http://schemas.openxmlformats.org/officeDocument/2006/relationships/tags" Target="../tags/tag298.xml" /><Relationship Id="rId3" Type="http://schemas.openxmlformats.org/officeDocument/2006/relationships/tags" Target="../tags/tag28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tags" Target="../tags/tag285.xml" /><Relationship Id="rId9" Type="http://schemas.openxmlformats.org/officeDocument/2006/relationships/tags" Target="../tags/tag28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tags" Target="../tags/tag312.xml" /><Relationship Id="rId13" Type="http://schemas.openxmlformats.org/officeDocument/2006/relationships/tags" Target="../tags/tag313.xml" /><Relationship Id="rId14" Type="http://schemas.openxmlformats.org/officeDocument/2006/relationships/tags" Target="../tags/tag314.xml" /><Relationship Id="rId15" Type="http://schemas.openxmlformats.org/officeDocument/2006/relationships/tags" Target="../tags/tag315.xml" /><Relationship Id="rId16" Type="http://schemas.openxmlformats.org/officeDocument/2006/relationships/tags" Target="../tags/tag316.xml" /><Relationship Id="rId2" Type="http://schemas.openxmlformats.org/officeDocument/2006/relationships/notesSlide" Target="../notesSlides/notesSlide11.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tags" Target="../tags/tag306.xml" /><Relationship Id="rId7" Type="http://schemas.openxmlformats.org/officeDocument/2006/relationships/tags" Target="../tags/tag307.xml" /><Relationship Id="rId8" Type="http://schemas.openxmlformats.org/officeDocument/2006/relationships/tags" Target="../tags/tag308.xml"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tags" Target="../tags/tag330.xml" /><Relationship Id="rId2" Type="http://schemas.openxmlformats.org/officeDocument/2006/relationships/notesSlide" Target="../notesSlides/notesSlide12.xml" /><Relationship Id="rId3" Type="http://schemas.openxmlformats.org/officeDocument/2006/relationships/tags" Target="../tags/tag321.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tags" Target="../tags/tag324.xml" /><Relationship Id="rId7" Type="http://schemas.openxmlformats.org/officeDocument/2006/relationships/tags" Target="../tags/tag325.xml" /><Relationship Id="rId8" Type="http://schemas.openxmlformats.org/officeDocument/2006/relationships/tags" Target="../tags/tag326.xml" /><Relationship Id="rId9" Type="http://schemas.openxmlformats.org/officeDocument/2006/relationships/tags" Target="../tags/tag32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12.png" /><Relationship Id="rId11" Type="http://schemas.openxmlformats.org/officeDocument/2006/relationships/tags" Target="../tags/tag342.xml" /><Relationship Id="rId12" Type="http://schemas.openxmlformats.org/officeDocument/2006/relationships/image" Target="../media/image13.png" /><Relationship Id="rId13" Type="http://schemas.openxmlformats.org/officeDocument/2006/relationships/tags" Target="../tags/tag343.xml" /><Relationship Id="rId14" Type="http://schemas.openxmlformats.org/officeDocument/2006/relationships/tags" Target="../tags/tag344.xml" /><Relationship Id="rId15" Type="http://schemas.openxmlformats.org/officeDocument/2006/relationships/tags" Target="../tags/tag345.xml" /><Relationship Id="rId2" Type="http://schemas.openxmlformats.org/officeDocument/2006/relationships/notesSlide" Target="../notesSlides/notesSlide13.xml" /><Relationship Id="rId3" Type="http://schemas.openxmlformats.org/officeDocument/2006/relationships/tags" Target="../tags/tag335.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tags" Target="../tags/tag34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hyperlink" Target="https://d.book118.com/53812500005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custDataLst>
            <p:tags r:id="rId3"/>
          </p:custDataLst>
        </p:nvPr>
      </p:nvGrpSpPr>
      <p:grpSpPr>
        <a:xfrm>
          <a:off x="0" y="0"/>
          <a:ext cx="0" cy="0"/>
        </a:xfrm>
      </p:grpSpPr>
      <p:sp>
        <p:nvSpPr>
          <p:cNvPr id="1048581" name="矩形 8" title=""/>
          <p:cNvSpPr/>
          <p:nvPr>
            <p:custDataLst>
              <p:tags r:id="rId4"/>
            </p:custDataLst>
          </p:nvPr>
        </p:nvSpPr>
        <p:spPr>
          <a:xfrm>
            <a:off x="0" y="2289810"/>
            <a:ext cx="12204065" cy="2879725"/>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5" title=""/>
          <p:cNvSpPr txBox="1"/>
          <p:nvPr>
            <p:custDataLst>
              <p:tags r:id="rId5"/>
            </p:custDataLst>
          </p:nvPr>
        </p:nvSpPr>
        <p:spPr>
          <a:xfrm>
            <a:off x="0" y="3271520"/>
            <a:ext cx="12203430" cy="829945"/>
          </a:xfrm>
          <a:prstGeom prst="rect">
            <a:avLst/>
          </a:prstGeom>
          <a:solidFill>
            <a:srgbClr val="0070C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altLang="zh-CN" sz="4800" b="1" spc="300">
                <a:solidFill>
                  <a:schemeClr val="bg1"/>
                </a:solidFill>
                <a:latin typeface="微软雅黑" panose="020b0503020204020204" pitchFamily="34" charset="-122"/>
                <a:ea typeface="微软雅黑" panose="020b0503020204020204" pitchFamily="34" charset="-122"/>
                <a:sym typeface="+mn-ea"/>
              </a:rPr>
              <a:t>        </a:t>
            </a:r>
            <a:r>
              <a:rPr lang="zh-CN" altLang="en-US" sz="4500" b="1" spc="300">
                <a:solidFill>
                  <a:schemeClr val="bg1"/>
                </a:solidFill>
                <a:latin typeface="微软雅黑" panose="020b0503020204020204" pitchFamily="34" charset="-122"/>
                <a:ea typeface="微软雅黑" panose="020b0503020204020204" pitchFamily="34" charset="-122"/>
                <a:sym typeface="+mn-ea"/>
              </a:rPr>
              <a:t>孟德尔的豌豆杂交实验（二）</a:t>
            </a:r>
            <a:r>
              <a:rPr lang="zh-CN" altLang="en-US" sz="2400" b="1" spc="300">
                <a:solidFill>
                  <a:schemeClr val="bg1"/>
                </a:solidFill>
                <a:latin typeface="微软雅黑" panose="020b0503020204020204" pitchFamily="34" charset="-122"/>
                <a:ea typeface="微软雅黑" panose="020b0503020204020204" pitchFamily="34" charset="-122"/>
                <a:sym typeface="+mn-ea"/>
              </a:rPr>
              <a:t>第</a:t>
            </a:r>
            <a:r>
              <a:rPr lang="en-US" altLang="zh-CN" sz="2400" b="1" spc="300">
                <a:solidFill>
                  <a:schemeClr val="bg1"/>
                </a:solidFill>
                <a:latin typeface="微软雅黑" panose="020b0503020204020204" pitchFamily="34" charset="-122"/>
                <a:ea typeface="微软雅黑" panose="020b0503020204020204" pitchFamily="34" charset="-122"/>
                <a:sym typeface="+mn-ea"/>
              </a:rPr>
              <a:t>2</a:t>
            </a:r>
            <a:r>
              <a:rPr lang="zh-CN" altLang="en-US" sz="2400" b="1" spc="300">
                <a:solidFill>
                  <a:schemeClr val="bg1"/>
                </a:solidFill>
                <a:latin typeface="微软雅黑" panose="020b0503020204020204" pitchFamily="34" charset="-122"/>
                <a:ea typeface="微软雅黑" panose="020b0503020204020204" pitchFamily="34" charset="-122"/>
                <a:sym typeface="+mn-ea"/>
              </a:rPr>
              <a:t>课时</a:t>
            </a:r>
            <a:endParaRPr lang="zh-CN" altLang="en-US" sz="2400" b="1" spc="300">
              <a:solidFill>
                <a:schemeClr val="bg1"/>
              </a:solidFill>
              <a:latin typeface="微软雅黑" panose="020b0503020204020204" pitchFamily="34" charset="-122"/>
              <a:ea typeface="微软雅黑" panose="020b0503020204020204" pitchFamily="34" charset="-122"/>
              <a:sym typeface="+mn-ea"/>
            </a:endParaRPr>
          </a:p>
        </p:txBody>
      </p:sp>
      <p:sp>
        <p:nvSpPr>
          <p:cNvPr id="1048584" name="文本框 11" title=""/>
          <p:cNvSpPr txBox="1"/>
          <p:nvPr>
            <p:custDataLst>
              <p:tags r:id="rId6"/>
            </p:custDataLst>
          </p:nvPr>
        </p:nvSpPr>
        <p:spPr>
          <a:xfrm>
            <a:off x="635" y="1092835"/>
            <a:ext cx="12191365" cy="12750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spc="600">
                <a:solidFill>
                  <a:schemeClr val="tx1"/>
                </a:solidFill>
                <a:latin typeface="微软雅黑" panose="020b0503020204020204" pitchFamily="34" charset="-122"/>
                <a:ea typeface="微软雅黑" panose="020b0503020204020204" pitchFamily="34" charset="-122"/>
              </a:rPr>
              <a:t>第</a:t>
            </a:r>
            <a:r>
              <a:rPr lang="en-US" altLang="zh-CN" sz="5400" b="1" spc="600">
                <a:solidFill>
                  <a:schemeClr val="tx1"/>
                </a:solidFill>
                <a:latin typeface="微软雅黑" panose="020b0503020204020204" pitchFamily="34" charset="-122"/>
                <a:ea typeface="微软雅黑" panose="020b0503020204020204" pitchFamily="34" charset="-122"/>
              </a:rPr>
              <a:t>1</a:t>
            </a:r>
            <a:r>
              <a:rPr lang="zh-CN" altLang="en-US" sz="5400" b="1" spc="600">
                <a:solidFill>
                  <a:schemeClr val="tx1"/>
                </a:solidFill>
                <a:latin typeface="微软雅黑" panose="020b0503020204020204" pitchFamily="34" charset="-122"/>
                <a:ea typeface="微软雅黑" panose="020b0503020204020204" pitchFamily="34" charset="-122"/>
              </a:rPr>
              <a:t>章</a:t>
            </a:r>
            <a:r>
              <a:rPr lang="en-US" altLang="zh-CN" sz="5400" b="1" spc="600">
                <a:solidFill>
                  <a:schemeClr val="tx1"/>
                </a:solidFill>
                <a:latin typeface="微软雅黑" panose="020b0503020204020204" pitchFamily="34" charset="-122"/>
                <a:ea typeface="微软雅黑" panose="020b0503020204020204" pitchFamily="34" charset="-122"/>
              </a:rPr>
              <a:t>  </a:t>
            </a:r>
            <a:r>
              <a:rPr lang="zh-CN" altLang="en-US" sz="5400" b="1" spc="600">
                <a:solidFill>
                  <a:schemeClr val="tx1"/>
                </a:solidFill>
                <a:latin typeface="微软雅黑" panose="020b0503020204020204" pitchFamily="34" charset="-122"/>
                <a:ea typeface="微软雅黑" panose="020b0503020204020204" pitchFamily="34" charset="-122"/>
              </a:rPr>
              <a:t>遗传因子的发现</a:t>
            </a:r>
            <a:endParaRPr lang="en-US" altLang="zh-CN" sz="5400" b="1" spc="600">
              <a:solidFill>
                <a:schemeClr val="tx1"/>
              </a:solidFill>
              <a:latin typeface="微软雅黑" panose="020b0503020204020204" pitchFamily="34" charset="-122"/>
              <a:ea typeface="微软雅黑" panose="020b0503020204020204" pitchFamily="34" charset="-122"/>
            </a:endParaRPr>
          </a:p>
        </p:txBody>
      </p:sp>
      <p:sp>
        <p:nvSpPr>
          <p:cNvPr id="1048585" name="文本框 2" title=""/>
          <p:cNvSpPr txBox="1"/>
          <p:nvPr>
            <p:custDataLst>
              <p:tags r:id="rId7"/>
            </p:custDataLst>
          </p:nvPr>
        </p:nvSpPr>
        <p:spPr>
          <a:xfrm>
            <a:off x="2436495" y="5427980"/>
            <a:ext cx="743140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sz="1600" kern="0">
                <a:solidFill>
                  <a:srgbClr val="0070C0"/>
                </a:solidFill>
                <a:uFillTx/>
                <a:latin typeface="楷体" panose="02010609060101010101" charset="-122"/>
                <a:ea typeface="楷体" panose="02010609060101010101" charset="-122"/>
                <a:cs typeface="楷体" panose="02010609060101010101" charset="-122"/>
              </a:rPr>
              <a:t>八年耕耘源于对科学的痴迷，一畦畦豌豆蕴藏遗传的秘密。</a:t>
            </a:r>
            <a:endParaRPr lang="zh-CN" sz="1600" kern="0">
              <a:solidFill>
                <a:srgbClr val="0070C0"/>
              </a:solidFill>
              <a:uFillTx/>
              <a:latin typeface="楷体" panose="02010609060101010101" charset="-122"/>
              <a:ea typeface="楷体" panose="02010609060101010101" charset="-122"/>
              <a:cs typeface="楷体" panose="02010609060101010101" charset="-122"/>
            </a:endParaRPr>
          </a:p>
          <a:p>
            <a:pPr algn="ctr">
              <a:lnSpc>
                <a:spcPct val="150000"/>
              </a:lnSpc>
            </a:pPr>
            <a:r>
              <a:rPr lang="zh-CN" sz="1600" kern="0">
                <a:solidFill>
                  <a:srgbClr val="0070C0"/>
                </a:solidFill>
                <a:uFillTx/>
                <a:latin typeface="楷体" panose="02010609060101010101" charset="-122"/>
                <a:ea typeface="楷体" panose="02010609060101010101" charset="-122"/>
                <a:cs typeface="楷体" panose="02010609060101010101" charset="-122"/>
              </a:rPr>
              <a:t>实验设计开辟了研究的新路，数学统计揭示出遗传的规律。</a:t>
            </a:r>
            <a:endParaRPr lang="zh-CN" sz="1600" kern="0">
              <a:solidFill>
                <a:srgbClr val="0070C0"/>
              </a:solidFill>
              <a:uFillTx/>
              <a:latin typeface="楷体" panose="02010609060101010101" charset="-122"/>
              <a:ea typeface="楷体" panose="02010609060101010101" charset="-122"/>
              <a:cs typeface="楷体" panose="02010609060101010101" charset="-122"/>
            </a:endParaRPr>
          </a:p>
        </p:txBody>
      </p:sp>
      <p:sp>
        <p:nvSpPr>
          <p:cNvPr id="1048586" name="文本框 5" title=""/>
          <p:cNvSpPr txBox="1"/>
          <p:nvPr>
            <p:custDataLst>
              <p:tags r:id="rId8"/>
            </p:custDataLst>
          </p:nvPr>
        </p:nvSpPr>
        <p:spPr>
          <a:xfrm>
            <a:off x="635" y="106680"/>
            <a:ext cx="1219073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1600" spc="300">
                <a:solidFill>
                  <a:srgbClr val="0070C0"/>
                </a:solidFill>
                <a:latin typeface="微软雅黑" panose="020b0503020204020204" pitchFamily="34" charset="-122"/>
                <a:ea typeface="微软雅黑" panose="020b0503020204020204" pitchFamily="34" charset="-122"/>
              </a:rPr>
              <a:t>&gt;&gt;&gt;2019</a:t>
            </a:r>
            <a:r>
              <a:rPr lang="zh-CN" altLang="en-US" sz="1600" spc="300">
                <a:solidFill>
                  <a:srgbClr val="0070C0"/>
                </a:solidFill>
                <a:latin typeface="微软雅黑" panose="020b0503020204020204" pitchFamily="34" charset="-122"/>
                <a:ea typeface="微软雅黑" panose="020b0503020204020204" pitchFamily="34" charset="-122"/>
              </a:rPr>
              <a:t>人教版高中生物学必修</a:t>
            </a:r>
            <a:r>
              <a:rPr lang="en-US" altLang="zh-CN" sz="1600" spc="300">
                <a:solidFill>
                  <a:srgbClr val="0070C0"/>
                </a:solidFill>
                <a:latin typeface="微软雅黑" panose="020b0503020204020204" pitchFamily="34" charset="-122"/>
                <a:ea typeface="微软雅黑" panose="020b0503020204020204" pitchFamily="34" charset="-122"/>
              </a:rPr>
              <a:t>2</a:t>
            </a:r>
            <a:r>
              <a:rPr lang="zh-CN" altLang="en-US" sz="1600" spc="300">
                <a:solidFill>
                  <a:srgbClr val="0070C0"/>
                </a:solidFill>
                <a:latin typeface="微软雅黑" panose="020b0503020204020204" pitchFamily="34" charset="-122"/>
                <a:ea typeface="微软雅黑" panose="020b0503020204020204" pitchFamily="34" charset="-122"/>
              </a:rPr>
              <a:t>课件</a:t>
            </a:r>
            <a:endParaRPr lang="en-US" altLang="zh-CN" sz="1600" spc="300">
              <a:solidFill>
                <a:srgbClr val="0070C0"/>
              </a:solidFill>
              <a:latin typeface="微软雅黑" panose="020b0503020204020204" pitchFamily="34" charset="-122"/>
              <a:ea typeface="微软雅黑" panose="020b0503020204020204" pitchFamily="34" charset="-122"/>
            </a:endParaRPr>
          </a:p>
        </p:txBody>
      </p:sp>
      <p:sp>
        <p:nvSpPr>
          <p:cNvPr id="1048582" name="矩形 10" title=""/>
          <p:cNvSpPr/>
          <p:nvPr>
            <p:custDataLst>
              <p:tags r:id="rId9"/>
            </p:custDataLst>
          </p:nvPr>
        </p:nvSpPr>
        <p:spPr>
          <a:xfrm>
            <a:off x="0" y="3333115"/>
            <a:ext cx="1871980" cy="7200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第</a:t>
            </a:r>
            <a:r>
              <a:rPr lang="en-US" altLang="zh-CN" sz="3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2</a:t>
            </a:r>
            <a:r>
              <a:rPr lang="zh-CN" altLang="en-US" sz="3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节</a:t>
            </a:r>
            <a:endParaRPr lang="zh-CN" altLang="en-US" sz="3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spd="slow">
    <p:wipe dir="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title=""/>
          <p:cNvSpPr txBox="1"/>
          <p:nvPr>
            <p:custDataLst>
              <p:tags r:id="rId4"/>
            </p:custDataLst>
          </p:nvPr>
        </p:nvSpPr>
        <p:spPr>
          <a:xfrm>
            <a:off x="2372995" y="737235"/>
            <a:ext cx="7465060"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CN" altLang="en-US" sz="3200" b="1">
                <a:latin typeface="微软雅黑" panose="020b0503020204020204" pitchFamily="34" charset="-122"/>
                <a:ea typeface="微软雅黑" panose="020b0503020204020204" pitchFamily="34" charset="-122"/>
                <a:sym typeface="Arial" pitchFamily="34" charset="0"/>
              </a:rPr>
              <a:t>任务单（三）</a:t>
            </a:r>
            <a:endParaRPr lang="zh-CN" altLang="en-US" sz="3200" b="1">
              <a:solidFill>
                <a:srgbClr val="000000"/>
              </a:solidFill>
              <a:latin typeface="微软雅黑" panose="020b0503020204020204" pitchFamily="34" charset="-122"/>
              <a:ea typeface="微软雅黑" panose="020b0503020204020204" pitchFamily="34" charset="-122"/>
            </a:endParaRPr>
          </a:p>
        </p:txBody>
      </p:sp>
      <p:sp>
        <p:nvSpPr>
          <p:cNvPr id="10" name="文本框 9" title=""/>
          <p:cNvSpPr txBox="1"/>
          <p:nvPr>
            <p:custDataLst>
              <p:tags r:id="rId5"/>
            </p:custDataLst>
          </p:nvPr>
        </p:nvSpPr>
        <p:spPr>
          <a:xfrm>
            <a:off x="1394460" y="1491615"/>
            <a:ext cx="986472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00000"/>
              </a:lnSpc>
              <a:buClrTx/>
              <a:buSzTx/>
              <a:buFontTx/>
            </a:pPr>
            <a:r>
              <a:rPr lang="zh-CN" altLang="en-US" sz="2400" b="1">
                <a:solidFill>
                  <a:srgbClr val="000000"/>
                </a:solidFill>
                <a:latin typeface="微软雅黑" panose="020b0503020204020204" pitchFamily="34" charset="-122"/>
                <a:ea typeface="微软雅黑" panose="020b0503020204020204" pitchFamily="34" charset="-122"/>
                <a:cs typeface="微软雅黑" panose="020b0503020204020204" pitchFamily="34" charset="-122"/>
                <a:sym typeface="+mn-ea"/>
              </a:rPr>
              <a:t>请同学们自主阅读教材</a:t>
            </a:r>
            <a:r>
              <a:rPr lang="en-US" altLang="zh-CN" sz="2400" b="1">
                <a:solidFill>
                  <a:srgbClr val="000000"/>
                </a:solidFill>
                <a:latin typeface="微软雅黑" panose="020b0503020204020204" pitchFamily="34" charset="-122"/>
                <a:ea typeface="微软雅黑" panose="020b0503020204020204" pitchFamily="34" charset="-122"/>
                <a:cs typeface="微软雅黑" panose="020b0503020204020204" pitchFamily="34" charset="-122"/>
                <a:sym typeface="+mn-ea"/>
              </a:rPr>
              <a:t>P12-P13</a:t>
            </a:r>
            <a:r>
              <a:rPr lang="zh-CN" sz="2400" b="1">
                <a:solidFill>
                  <a:srgbClr val="000000"/>
                </a:solidFill>
                <a:latin typeface="微软雅黑" panose="020b0503020204020204" pitchFamily="34" charset="-122"/>
                <a:ea typeface="微软雅黑" panose="020b0503020204020204" pitchFamily="34" charset="-122"/>
                <a:cs typeface="微软雅黑" panose="020b0503020204020204" pitchFamily="34" charset="-122"/>
                <a:sym typeface="+mn-ea"/>
              </a:rPr>
              <a:t>的</a:t>
            </a:r>
            <a:r>
              <a:rPr lang="zh-CN" altLang="en-US" sz="2400" b="1">
                <a:solidFill>
                  <a:srgbClr val="000000"/>
                </a:solidFill>
                <a:latin typeface="微软雅黑" panose="020b0503020204020204" pitchFamily="34" charset="-122"/>
                <a:ea typeface="微软雅黑" panose="020b0503020204020204" pitchFamily="34" charset="-122"/>
                <a:cs typeface="微软雅黑" panose="020b0503020204020204" pitchFamily="34" charset="-122"/>
                <a:sym typeface="+mn-ea"/>
              </a:rPr>
              <a:t>内容，思考讨论并回答下列问题：</a:t>
            </a:r>
            <a:endParaRPr lang="zh-CN" altLang="en-US" sz="2400" b="1">
              <a:solidFill>
                <a:srgbClr val="00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 name="圆角矩形 1" title=""/>
          <p:cNvSpPr/>
          <p:nvPr>
            <p:custDataLst>
              <p:tags r:id="rId6"/>
            </p:custDataLst>
          </p:nvPr>
        </p:nvSpPr>
        <p:spPr>
          <a:xfrm>
            <a:off x="679450" y="2193925"/>
            <a:ext cx="10800000" cy="3960000"/>
          </a:xfrm>
          <a:prstGeom prst="roundRect">
            <a:avLst/>
          </a:prstGeom>
          <a:solidFill>
            <a:schemeClr val="bg1">
              <a:lumMod val="95000"/>
            </a:schemeClr>
          </a:solidFill>
          <a:ln>
            <a:solidFill>
              <a:schemeClr val="bg1"/>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title=""/>
          <p:cNvSpPr txBox="1"/>
          <p:nvPr>
            <p:custDataLst>
              <p:tags r:id="rId7"/>
            </p:custDataLst>
          </p:nvPr>
        </p:nvSpPr>
        <p:spPr>
          <a:xfrm>
            <a:off x="1089660" y="2327910"/>
            <a:ext cx="9979660" cy="358584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60000"/>
              </a:lnSpc>
              <a:buClrTx/>
              <a:buSzTx/>
              <a:buFontTx/>
            </a:pPr>
            <a:r>
              <a:rPr lang="zh-CN" sz="2400" b="1">
                <a:solidFill>
                  <a:schemeClr val="tx1"/>
                </a:solidFill>
                <a:latin typeface="楷体" panose="02010609060101010101" charset="-122"/>
                <a:ea typeface="楷体" panose="02010609060101010101" charset="-122"/>
                <a:cs typeface="楷体" panose="02010609060101010101" charset="-122"/>
                <a:sym typeface="+mn-ea"/>
              </a:rPr>
              <a:t>（</a:t>
            </a:r>
            <a:r>
              <a:rPr lang="en-US" altLang="zh-CN" sz="2400" b="1">
                <a:solidFill>
                  <a:schemeClr val="tx1"/>
                </a:solidFill>
                <a:latin typeface="楷体" panose="02010609060101010101" charset="-122"/>
                <a:ea typeface="楷体" panose="02010609060101010101" charset="-122"/>
                <a:cs typeface="楷体" panose="02010609060101010101" charset="-122"/>
                <a:sym typeface="+mn-ea"/>
              </a:rPr>
              <a:t>1</a:t>
            </a:r>
            <a:r>
              <a:rPr lang="zh-CN" sz="2400" b="1">
                <a:solidFill>
                  <a:schemeClr val="tx1"/>
                </a:solidFill>
                <a:latin typeface="楷体" panose="02010609060101010101" charset="-122"/>
                <a:ea typeface="楷体" panose="02010609060101010101" charset="-122"/>
                <a:cs typeface="楷体" panose="02010609060101010101" charset="-122"/>
                <a:sym typeface="+mn-ea"/>
              </a:rPr>
              <a:t>）自由组合定律的内容、特点、适用范围</a:t>
            </a:r>
            <a:endParaRPr lang="zh-CN" altLang="en-US" sz="2400" b="1">
              <a:solidFill>
                <a:schemeClr val="tx1"/>
              </a:solidFill>
              <a:latin typeface="楷体" panose="02010609060101010101" charset="-122"/>
              <a:ea typeface="楷体" panose="02010609060101010101" charset="-122"/>
              <a:cs typeface="楷体" panose="02010609060101010101" charset="-122"/>
              <a:sym typeface="+mn-ea"/>
            </a:endParaRPr>
          </a:p>
          <a:p>
            <a:pPr lvl="0" algn="just">
              <a:lnSpc>
                <a:spcPct val="160000"/>
              </a:lnSpc>
              <a:buClrTx/>
              <a:buSzTx/>
              <a:buFontTx/>
            </a:pPr>
            <a:r>
              <a:rPr lang="zh-CN" sz="2400" b="1">
                <a:solidFill>
                  <a:schemeClr val="tx1"/>
                </a:solidFill>
                <a:latin typeface="楷体" panose="02010609060101010101" charset="-122"/>
                <a:ea typeface="楷体" panose="02010609060101010101" charset="-122"/>
                <a:cs typeface="楷体" panose="02010609060101010101" charset="-122"/>
                <a:sym typeface="+mn-ea"/>
              </a:rPr>
              <a:t>（</a:t>
            </a:r>
            <a:r>
              <a:rPr lang="en-US" altLang="zh-CN" sz="2400" b="1">
                <a:solidFill>
                  <a:schemeClr val="tx1"/>
                </a:solidFill>
                <a:latin typeface="楷体" panose="02010609060101010101" charset="-122"/>
                <a:ea typeface="楷体" panose="02010609060101010101" charset="-122"/>
                <a:cs typeface="楷体" panose="02010609060101010101" charset="-122"/>
                <a:sym typeface="+mn-ea"/>
              </a:rPr>
              <a:t>2</a:t>
            </a:r>
            <a:r>
              <a:rPr lang="zh-CN" sz="2400" b="1">
                <a:solidFill>
                  <a:schemeClr val="tx1"/>
                </a:solidFill>
                <a:latin typeface="楷体" panose="02010609060101010101" charset="-122"/>
                <a:ea typeface="楷体" panose="02010609060101010101" charset="-122"/>
                <a:cs typeface="楷体" panose="02010609060101010101" charset="-122"/>
                <a:sym typeface="+mn-ea"/>
              </a:rPr>
              <a:t>）孟德尔能够获得成功的原因有哪些？他的研究方法和探索精神给我们哪些启示？</a:t>
            </a:r>
            <a:endParaRPr lang="zh-CN" sz="2400" b="1">
              <a:solidFill>
                <a:schemeClr val="tx1"/>
              </a:solidFill>
              <a:latin typeface="楷体" panose="02010609060101010101" charset="-122"/>
              <a:ea typeface="楷体" panose="02010609060101010101" charset="-122"/>
              <a:cs typeface="楷体" panose="02010609060101010101" charset="-122"/>
              <a:sym typeface="+mn-ea"/>
            </a:endParaRPr>
          </a:p>
          <a:p>
            <a:pPr lvl="0" algn="just">
              <a:lnSpc>
                <a:spcPct val="160000"/>
              </a:lnSpc>
              <a:buClrTx/>
              <a:buSzTx/>
              <a:buFontTx/>
            </a:pPr>
            <a:r>
              <a:rPr lang="zh-CN" sz="2400" b="1">
                <a:solidFill>
                  <a:schemeClr val="tx1"/>
                </a:solidFill>
                <a:latin typeface="楷体" panose="02010609060101010101" charset="-122"/>
                <a:ea typeface="楷体" panose="02010609060101010101" charset="-122"/>
                <a:cs typeface="楷体" panose="02010609060101010101" charset="-122"/>
                <a:sym typeface="+mn-ea"/>
              </a:rPr>
              <a:t>（</a:t>
            </a:r>
            <a:r>
              <a:rPr lang="en-US" altLang="zh-CN" sz="2400" b="1">
                <a:solidFill>
                  <a:schemeClr val="tx1"/>
                </a:solidFill>
                <a:latin typeface="楷体" panose="02010609060101010101" charset="-122"/>
                <a:ea typeface="楷体" panose="02010609060101010101" charset="-122"/>
                <a:cs typeface="楷体" panose="02010609060101010101" charset="-122"/>
                <a:sym typeface="+mn-ea"/>
              </a:rPr>
              <a:t>3</a:t>
            </a:r>
            <a:r>
              <a:rPr lang="zh-CN" sz="2400" b="1">
                <a:solidFill>
                  <a:schemeClr val="tx1"/>
                </a:solidFill>
                <a:latin typeface="楷体" panose="02010609060101010101" charset="-122"/>
                <a:ea typeface="楷体" panose="02010609060101010101" charset="-122"/>
                <a:cs typeface="楷体" panose="02010609060101010101" charset="-122"/>
                <a:sym typeface="+mn-ea"/>
              </a:rPr>
              <a:t>）孟德尔在总结遗传规律时，除了运用</a:t>
            </a:r>
            <a:r>
              <a:rPr lang="en-US" altLang="zh-CN" sz="2400" b="1">
                <a:solidFill>
                  <a:schemeClr val="tx1"/>
                </a:solidFill>
                <a:latin typeface="楷体" panose="02010609060101010101" charset="-122"/>
                <a:ea typeface="楷体" panose="02010609060101010101" charset="-122"/>
                <a:cs typeface="楷体" panose="02010609060101010101" charset="-122"/>
                <a:sym typeface="+mn-ea"/>
              </a:rPr>
              <a:t>“</a:t>
            </a:r>
            <a:r>
              <a:rPr lang="zh-CN" altLang="en-US" sz="2400" b="1">
                <a:solidFill>
                  <a:schemeClr val="tx1"/>
                </a:solidFill>
                <a:latin typeface="楷体" panose="02010609060101010101" charset="-122"/>
                <a:ea typeface="楷体" panose="02010609060101010101" charset="-122"/>
                <a:cs typeface="楷体" panose="02010609060101010101" charset="-122"/>
                <a:sym typeface="+mn-ea"/>
              </a:rPr>
              <a:t>假说</a:t>
            </a:r>
            <a:r>
              <a:rPr lang="en-US" altLang="zh-CN" sz="2400" b="1">
                <a:solidFill>
                  <a:schemeClr val="tx1"/>
                </a:solidFill>
                <a:latin typeface="楷体" panose="02010609060101010101" charset="-122"/>
                <a:ea typeface="楷体" panose="02010609060101010101" charset="-122"/>
                <a:cs typeface="楷体" panose="02010609060101010101" charset="-122"/>
                <a:sym typeface="+mn-ea"/>
              </a:rPr>
              <a:t>-</a:t>
            </a:r>
            <a:r>
              <a:rPr lang="zh-CN" altLang="en-US" sz="2400" b="1">
                <a:solidFill>
                  <a:schemeClr val="tx1"/>
                </a:solidFill>
                <a:latin typeface="楷体" panose="02010609060101010101" charset="-122"/>
                <a:ea typeface="楷体" panose="02010609060101010101" charset="-122"/>
                <a:cs typeface="楷体" panose="02010609060101010101" charset="-122"/>
                <a:sym typeface="+mn-ea"/>
              </a:rPr>
              <a:t>演绎法</a:t>
            </a:r>
            <a:r>
              <a:rPr lang="en-US" altLang="zh-CN" sz="2400" b="1">
                <a:solidFill>
                  <a:schemeClr val="tx1"/>
                </a:solidFill>
                <a:latin typeface="楷体" panose="02010609060101010101" charset="-122"/>
                <a:ea typeface="楷体" panose="02010609060101010101" charset="-122"/>
                <a:cs typeface="楷体" panose="02010609060101010101" charset="-122"/>
                <a:sym typeface="+mn-ea"/>
              </a:rPr>
              <a:t>”</a:t>
            </a:r>
            <a:r>
              <a:rPr lang="zh-CN" altLang="en-US" sz="2400" b="1">
                <a:solidFill>
                  <a:schemeClr val="tx1"/>
                </a:solidFill>
                <a:latin typeface="楷体" panose="02010609060101010101" charset="-122"/>
                <a:ea typeface="楷体" panose="02010609060101010101" charset="-122"/>
                <a:cs typeface="楷体" panose="02010609060101010101" charset="-122"/>
                <a:sym typeface="+mn-ea"/>
              </a:rPr>
              <a:t>，</a:t>
            </a:r>
            <a:r>
              <a:rPr lang="zh-CN" sz="2400" b="1">
                <a:solidFill>
                  <a:schemeClr val="tx1"/>
                </a:solidFill>
                <a:latin typeface="楷体" panose="02010609060101010101" charset="-122"/>
                <a:ea typeface="楷体" panose="02010609060101010101" charset="-122"/>
                <a:cs typeface="楷体" panose="02010609060101010101" charset="-122"/>
                <a:sym typeface="+mn-ea"/>
              </a:rPr>
              <a:t>是否用到了归纳法？</a:t>
            </a:r>
            <a:endParaRPr lang="zh-CN" altLang="en-US" sz="2400" b="1">
              <a:solidFill>
                <a:schemeClr val="tx1"/>
              </a:solidFill>
              <a:latin typeface="楷体" panose="02010609060101010101" charset="-122"/>
              <a:ea typeface="楷体" panose="02010609060101010101" charset="-122"/>
              <a:cs typeface="楷体" panose="02010609060101010101" charset="-122"/>
              <a:sym typeface="+mn-ea"/>
            </a:endParaRPr>
          </a:p>
          <a:p>
            <a:pPr lvl="0" algn="just">
              <a:lnSpc>
                <a:spcPct val="160000"/>
              </a:lnSpc>
              <a:buClrTx/>
              <a:buSzTx/>
              <a:buFontTx/>
            </a:pPr>
            <a:r>
              <a:rPr sz="2400" b="1">
                <a:solidFill>
                  <a:schemeClr val="tx1"/>
                </a:solidFill>
                <a:latin typeface="楷体" panose="02010609060101010101" charset="-122"/>
                <a:ea typeface="楷体" panose="02010609060101010101" charset="-122"/>
                <a:cs typeface="楷体" panose="02010609060101010101" charset="-122"/>
                <a:sym typeface="+mn-ea"/>
              </a:rPr>
              <a:t>（</a:t>
            </a:r>
            <a:r>
              <a:rPr lang="en-US" sz="2400" b="1">
                <a:solidFill>
                  <a:schemeClr val="tx1"/>
                </a:solidFill>
                <a:latin typeface="楷体" panose="02010609060101010101" charset="-122"/>
                <a:ea typeface="楷体" panose="02010609060101010101" charset="-122"/>
                <a:cs typeface="楷体" panose="02010609060101010101" charset="-122"/>
                <a:sym typeface="+mn-ea"/>
              </a:rPr>
              <a:t>4</a:t>
            </a:r>
            <a:r>
              <a:rPr sz="2400" b="1">
                <a:solidFill>
                  <a:schemeClr val="tx1"/>
                </a:solidFill>
                <a:latin typeface="楷体" panose="02010609060101010101" charset="-122"/>
                <a:ea typeface="楷体" panose="02010609060101010101" charset="-122"/>
                <a:cs typeface="楷体" panose="02010609060101010101" charset="-122"/>
                <a:sym typeface="+mn-ea"/>
              </a:rPr>
              <a:t>）</a:t>
            </a:r>
            <a:r>
              <a:rPr lang="zh-CN" sz="2400" b="1">
                <a:latin typeface="楷体" panose="02010609060101010101" charset="-122"/>
                <a:ea typeface="楷体" panose="02010609060101010101" charset="-122"/>
                <a:cs typeface="楷体" panose="02010609060101010101" charset="-122"/>
                <a:sym typeface="+mn-ea"/>
              </a:rPr>
              <a:t>孟德尔遗传规律在生产和生活中有哪些应用？</a:t>
            </a:r>
            <a:endParaRPr lang="zh-CN" altLang="en-US" sz="2400" b="1">
              <a:solidFill>
                <a:schemeClr val="tx1"/>
              </a:solidFill>
              <a:latin typeface="楷体" panose="02010609060101010101" charset="-122"/>
              <a:ea typeface="楷体" panose="02010609060101010101" charset="-122"/>
              <a:cs typeface="楷体" panose="02010609060101010101" charset="-122"/>
              <a:sym typeface="+mn-ea"/>
            </a:endParaRPr>
          </a:p>
        </p:txBody>
      </p:sp>
      <p:sp>
        <p:nvSpPr>
          <p:cNvPr id="7" name="矩形 7" title=""/>
          <p:cNvSpPr/>
          <p:nvPr>
            <p:custDataLst>
              <p:tags r:id="rId8"/>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TextBox 27" title=""/>
          <p:cNvSpPr txBox="1"/>
          <p:nvPr>
            <p:custDataLst>
              <p:tags r:id="rId9"/>
            </p:custDataLst>
          </p:nvPr>
        </p:nvSpPr>
        <p:spPr>
          <a:xfrm>
            <a:off x="368935" y="115570"/>
            <a:ext cx="1728000" cy="468000"/>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自主学习</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pic>
        <p:nvPicPr>
          <p:cNvPr id="13" name="图片 12" title=""/>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187223" y="832746"/>
            <a:ext cx="720000" cy="1000000"/>
          </a:xfrm>
          <a:prstGeom prst="rect">
            <a:avLst/>
          </a:prstGeom>
        </p:spPr>
      </p:pic>
      <p:pic>
        <p:nvPicPr>
          <p:cNvPr id="3" name="Picture 3"/>
          <p:cNvPicPr>
            <a:picLocks noChangeAspect="1"/>
          </p:cNvPicPr>
          <p:nvPr>
            <p:custDataLst>
              <p:tags r:id="rId13"/>
            </p:custDataLst>
          </p:nvPr>
        </p:nvPicPr>
        <p:blipFill>
          <a:blip r:embed="rId12"/>
          <a:stretch>
            <a:fillRect/>
          </a:stretch>
        </p:blipFill>
        <p:spPr>
          <a:xfrm flipH="1">
            <a:off x="12547600" y="10350500"/>
            <a:ext cx="0" cy="0"/>
          </a:xfrm>
          <a:prstGeom prst="rect">
            <a:avLst/>
          </a:prstGeom>
          <a:ln>
            <a:noFill/>
          </a:ln>
        </p:spPr>
      </p:pic>
    </p:spTree>
  </p:cSld>
  <p:clrMapOvr>
    <a:masterClrMapping/>
  </p:clrMapOvr>
  <p:transition spd="slow">
    <p:wipe dir="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2376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自由组合定律</a:t>
            </a:r>
            <a:endParaRPr lang="en-US" altLang="zh-CN" sz="2400" b="1" kern="0">
              <a:solidFill>
                <a:schemeClr val="bg1"/>
              </a:solidFill>
              <a:latin typeface="微软雅黑" panose="020b0503020204020204" pitchFamily="34" charset="-122"/>
              <a:ea typeface="微软雅黑" panose="020b0503020204020204" pitchFamily="34" charset="-122"/>
              <a:sym typeface="+mn-ea"/>
            </a:endParaRPr>
          </a:p>
        </p:txBody>
      </p:sp>
      <p:sp>
        <p:nvSpPr>
          <p:cNvPr id="4" name="文本框 3" title=""/>
          <p:cNvSpPr txBox="1"/>
          <p:nvPr>
            <p:custDataLst>
              <p:tags r:id="rId6"/>
            </p:custDataLst>
          </p:nvPr>
        </p:nvSpPr>
        <p:spPr>
          <a:xfrm>
            <a:off x="253365" y="931545"/>
            <a:ext cx="11532235" cy="5721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l">
              <a:lnSpc>
                <a:spcPct val="100000"/>
              </a:lnSpc>
              <a:buFont typeface="Wingdings" panose="05000000000000000000" charset="0"/>
              <a:buChar char="l"/>
            </a:pPr>
            <a:r>
              <a:rPr lang="zh-CN" altLang="en-US" sz="2800" b="1">
                <a:solidFill>
                  <a:schemeClr val="tx1"/>
                </a:solidFill>
                <a:latin typeface="Times New Roman" panose="02020603050405020304" charset="0"/>
                <a:ea typeface="微软雅黑" panose="020b0503020204020204" pitchFamily="34" charset="-122"/>
                <a:cs typeface="Times New Roman" panose="02020603050405020304" charset="0"/>
              </a:rPr>
              <a:t>自由组合定律（</a:t>
            </a:r>
            <a:r>
              <a:rPr lang="en-US" altLang="zh-CN" sz="2800" b="1">
                <a:solidFill>
                  <a:schemeClr val="tx1"/>
                </a:solidFill>
                <a:latin typeface="Times New Roman" panose="02020603050405020304" charset="0"/>
                <a:ea typeface="微软雅黑" panose="020b0503020204020204" pitchFamily="34" charset="-122"/>
                <a:cs typeface="Times New Roman" panose="02020603050405020304" charset="0"/>
              </a:rPr>
              <a:t>law of independent assortment</a:t>
            </a:r>
            <a:r>
              <a:rPr lang="zh-CN" altLang="en-US" sz="2800" b="1">
                <a:solidFill>
                  <a:schemeClr val="tx1"/>
                </a:solidFill>
                <a:latin typeface="Times New Roman" panose="02020603050405020304" charset="0"/>
                <a:ea typeface="微软雅黑" panose="020b0503020204020204" pitchFamily="34" charset="-122"/>
                <a:cs typeface="Times New Roman" panose="02020603050405020304" charset="0"/>
              </a:rPr>
              <a:t>，</a:t>
            </a:r>
            <a:r>
              <a:rPr lang="zh-CN" altLang="en-US" sz="2800" b="1">
                <a:solidFill>
                  <a:srgbClr val="C00000"/>
                </a:solidFill>
                <a:latin typeface="Times New Roman" panose="02020603050405020304" charset="0"/>
                <a:ea typeface="微软雅黑" panose="020b0503020204020204" pitchFamily="34" charset="-122"/>
                <a:cs typeface="Times New Roman" panose="02020603050405020304" charset="0"/>
              </a:rPr>
              <a:t>孟德尔第二定律</a:t>
            </a:r>
            <a:r>
              <a:rPr lang="zh-CN" altLang="en-US" sz="2800" b="1">
                <a:solidFill>
                  <a:schemeClr val="tx1"/>
                </a:solidFill>
                <a:latin typeface="Times New Roman" panose="02020603050405020304" charset="0"/>
                <a:ea typeface="微软雅黑" panose="020b0503020204020204" pitchFamily="34" charset="-122"/>
                <a:cs typeface="Times New Roman" panose="02020603050405020304" charset="0"/>
              </a:rPr>
              <a:t>）：</a:t>
            </a:r>
            <a:endParaRPr lang="zh-CN" altLang="en-US" sz="2800" b="1">
              <a:solidFill>
                <a:schemeClr val="tx1"/>
              </a:solidFill>
              <a:latin typeface="Times New Roman" panose="02020603050405020304" charset="0"/>
              <a:ea typeface="微软雅黑" panose="020b0503020204020204" pitchFamily="34" charset="-122"/>
              <a:cs typeface="Times New Roman" panose="02020603050405020304" charset="0"/>
            </a:endParaRPr>
          </a:p>
        </p:txBody>
      </p:sp>
      <p:sp>
        <p:nvSpPr>
          <p:cNvPr id="7" name="文本框 6" title=""/>
          <p:cNvSpPr txBox="1"/>
          <p:nvPr>
            <p:custDataLst>
              <p:tags r:id="rId7"/>
            </p:custDataLst>
          </p:nvPr>
        </p:nvSpPr>
        <p:spPr>
          <a:xfrm>
            <a:off x="253365" y="4079875"/>
            <a:ext cx="5219700" cy="565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lvl="0" indent="-457200" algn="just">
              <a:lnSpc>
                <a:spcPct val="100000"/>
              </a:lnSpc>
              <a:spcBef>
                <a:spcPct val="0"/>
              </a:spcBef>
              <a:spcAft>
                <a:spcPts val="1000"/>
              </a:spcAft>
              <a:buClrTx/>
              <a:buSzTx/>
              <a:buFont typeface="Wingdings" panose="05000000000000000000" charset="0"/>
              <a:buChar char="l"/>
            </a:pPr>
            <a:r>
              <a:rPr lang="zh-CN" altLang="en-US" sz="2800" b="1">
                <a:solidFill>
                  <a:schemeClr val="tx1"/>
                </a:solidFill>
                <a:latin typeface="Times New Roman" panose="02020603050405020304" charset="0"/>
                <a:ea typeface="微软雅黑" panose="020b0503020204020204" pitchFamily="34" charset="-122"/>
                <a:cs typeface="Times New Roman" panose="02020603050405020304" charset="0"/>
                <a:sym typeface="+mn-ea"/>
              </a:rPr>
              <a:t>自由组合定律的</a:t>
            </a:r>
            <a:r>
              <a:rPr lang="zh-CN" altLang="en-US" sz="2800" b="1">
                <a:solidFill>
                  <a:srgbClr val="C00000"/>
                </a:solidFill>
                <a:latin typeface="Times New Roman" panose="02020603050405020304" charset="0"/>
                <a:ea typeface="微软雅黑" panose="020b0503020204020204" pitchFamily="34" charset="-122"/>
                <a:cs typeface="Times New Roman" panose="02020603050405020304" charset="0"/>
                <a:sym typeface="+mn-ea"/>
              </a:rPr>
              <a:t>适用范围</a:t>
            </a:r>
            <a:r>
              <a:rPr lang="zh-CN" altLang="en-US" sz="2800" b="1">
                <a:solidFill>
                  <a:schemeClr val="tx1"/>
                </a:solidFill>
                <a:latin typeface="Times New Roman" panose="02020603050405020304" charset="0"/>
                <a:ea typeface="微软雅黑" panose="020b0503020204020204" pitchFamily="34" charset="-122"/>
                <a:cs typeface="Times New Roman" panose="02020603050405020304" charset="0"/>
                <a:sym typeface="+mn-ea"/>
              </a:rPr>
              <a:t>：</a:t>
            </a:r>
            <a:endParaRPr lang="zh-CN" altLang="en-US" sz="2800" b="1">
              <a:latin typeface="楷体" panose="02010609060101010101" charset="-122"/>
              <a:ea typeface="楷体" panose="02010609060101010101" charset="-122"/>
              <a:cs typeface="楷体" panose="02010609060101010101" charset="-122"/>
              <a:sym typeface="+mn-ea"/>
            </a:endParaRPr>
          </a:p>
        </p:txBody>
      </p:sp>
      <p:sp>
        <p:nvSpPr>
          <p:cNvPr id="9" name="文本框 8" title=""/>
          <p:cNvSpPr txBox="1"/>
          <p:nvPr>
            <p:custDataLst>
              <p:tags r:id="rId8"/>
            </p:custDataLst>
          </p:nvPr>
        </p:nvSpPr>
        <p:spPr>
          <a:xfrm>
            <a:off x="731520" y="1503680"/>
            <a:ext cx="10758805" cy="112268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30000"/>
              </a:lnSpc>
              <a:buFont typeface="Wingdings" panose="05000000000000000000" charset="0"/>
              <a:buNone/>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lt"/>
              </a:rPr>
              <a:t>控制不同性状的遗传因子的分离和组合是互不干扰的；在形成配子时，决定同一性状的成对的遗传因子彼此分离，决定不同性状的遗传因子自由组合</a:t>
            </a:r>
            <a:r>
              <a:rPr lang="zh-CN" altLang="en-US" sz="2400" b="1">
                <a:solidFill>
                  <a:srgbClr val="0070C0"/>
                </a:solidFill>
                <a:latin typeface="Times New Roman" panose="02020603050405020304" charset="0"/>
                <a:ea typeface="微软雅黑" panose="020b0503020204020204" pitchFamily="34" charset="-122"/>
                <a:cs typeface="Times New Roman" panose="02020603050405020304" charset="0"/>
                <a:sym typeface="+mn-ea"/>
              </a:rPr>
              <a:t>。</a:t>
            </a:r>
            <a:endParaRPr lang="zh-CN" altLang="en-US" sz="2400" b="1">
              <a:solidFill>
                <a:srgbClr val="0070C0"/>
              </a:solidFill>
              <a:latin typeface="Times New Roman" panose="02020603050405020304" charset="0"/>
              <a:ea typeface="微软雅黑" panose="020b0503020204020204" pitchFamily="34" charset="-122"/>
              <a:cs typeface="Times New Roman" panose="02020603050405020304" charset="0"/>
              <a:sym typeface="+mn-ea"/>
            </a:endParaRPr>
          </a:p>
        </p:txBody>
      </p:sp>
      <p:sp>
        <p:nvSpPr>
          <p:cNvPr id="13" name="文本框 12" title=""/>
          <p:cNvSpPr txBox="1"/>
          <p:nvPr>
            <p:custDataLst>
              <p:tags r:id="rId9"/>
            </p:custDataLst>
          </p:nvPr>
        </p:nvSpPr>
        <p:spPr>
          <a:xfrm>
            <a:off x="528320" y="4594225"/>
            <a:ext cx="11027410" cy="1863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a:lnSpc>
                <a:spcPct val="120000"/>
              </a:lnSpc>
              <a:buClrTx/>
              <a:buSzTx/>
              <a:buFont typeface="Wingdings" panose="05000000000000000000" charset="0"/>
              <a:buNone/>
            </a:pPr>
            <a:r>
              <a:rPr lang="zh-CN" altLang="en-US" sz="2400" b="1">
                <a:latin typeface="楷体" panose="02010609060101010101" charset="-122"/>
                <a:ea typeface="楷体" panose="02010609060101010101" charset="-122"/>
                <a:cs typeface="楷体" panose="02010609060101010101" charset="-122"/>
                <a:sym typeface="+mn-ea"/>
              </a:rPr>
              <a:t>（1）只适用于进行有性生殖的真核生物。</a:t>
            </a:r>
            <a:endParaRPr lang="zh-CN" altLang="en-US" sz="2400" b="1">
              <a:latin typeface="楷体" panose="02010609060101010101" charset="-122"/>
              <a:ea typeface="楷体" panose="02010609060101010101" charset="-122"/>
              <a:cs typeface="楷体" panose="02010609060101010101" charset="-122"/>
              <a:sym typeface="+mn-ea"/>
            </a:endParaRPr>
          </a:p>
          <a:p>
            <a:pPr lvl="0" indent="0" algn="just">
              <a:lnSpc>
                <a:spcPct val="120000"/>
              </a:lnSpc>
              <a:buClrTx/>
              <a:buSzTx/>
              <a:buFont typeface="Wingdings" panose="05000000000000000000" charset="0"/>
              <a:buNone/>
            </a:pPr>
            <a:r>
              <a:rPr lang="zh-CN" altLang="en-US" sz="2400" b="1">
                <a:latin typeface="楷体" panose="02010609060101010101" charset="-122"/>
                <a:ea typeface="楷体" panose="02010609060101010101" charset="-122"/>
                <a:cs typeface="楷体" panose="02010609060101010101" charset="-122"/>
                <a:sym typeface="+mn-ea"/>
              </a:rPr>
              <a:t>（2）只适用于真核生物细胞核中遗传因子的遗传，不适用于原核生物、细胞质的遗传因子的遗传。</a:t>
            </a:r>
            <a:endParaRPr lang="zh-CN" altLang="en-US" sz="2400" b="1">
              <a:latin typeface="楷体" panose="02010609060101010101" charset="-122"/>
              <a:ea typeface="楷体" panose="02010609060101010101" charset="-122"/>
              <a:cs typeface="楷体" panose="02010609060101010101" charset="-122"/>
              <a:sym typeface="+mn-ea"/>
            </a:endParaRPr>
          </a:p>
          <a:p>
            <a:pPr lvl="0" indent="0" algn="just">
              <a:lnSpc>
                <a:spcPct val="120000"/>
              </a:lnSpc>
              <a:buClrTx/>
              <a:buSzTx/>
              <a:buFont typeface="Wingdings" panose="05000000000000000000" charset="0"/>
              <a:buNone/>
            </a:pPr>
            <a:r>
              <a:rPr lang="zh-CN" altLang="en-US" sz="2400" b="1">
                <a:latin typeface="楷体" panose="02010609060101010101" charset="-122"/>
                <a:ea typeface="楷体" panose="02010609060101010101" charset="-122"/>
                <a:cs typeface="楷体" panose="02010609060101010101" charset="-122"/>
                <a:sym typeface="+mn-ea"/>
              </a:rPr>
              <a:t>（3）只适用于研究两对或两对以上控制不同相对性状的遗传行为。</a:t>
            </a:r>
            <a:endParaRPr lang="zh-CN" altLang="en-US" sz="2400" b="1">
              <a:latin typeface="楷体" panose="02010609060101010101" charset="-122"/>
              <a:ea typeface="楷体" panose="02010609060101010101" charset="-122"/>
              <a:cs typeface="楷体" panose="02010609060101010101" charset="-122"/>
              <a:sym typeface="+mn-ea"/>
            </a:endParaRPr>
          </a:p>
        </p:txBody>
      </p:sp>
      <p:sp>
        <p:nvSpPr>
          <p:cNvPr id="2" name="文本框 1" title=""/>
          <p:cNvSpPr txBox="1"/>
          <p:nvPr>
            <p:custDataLst>
              <p:tags r:id="rId10"/>
            </p:custDataLst>
          </p:nvPr>
        </p:nvSpPr>
        <p:spPr>
          <a:xfrm>
            <a:off x="253365" y="2657475"/>
            <a:ext cx="446976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l"/>
            </a:pPr>
            <a:r>
              <a:rPr lang="zh-CN" altLang="en-US" sz="2800" b="1">
                <a:latin typeface="微软雅黑" panose="020b0503020204020204" pitchFamily="34" charset="-122"/>
                <a:ea typeface="微软雅黑" panose="020b0503020204020204" pitchFamily="34" charset="-122"/>
              </a:rPr>
              <a:t>自由组合定律的</a:t>
            </a:r>
            <a:r>
              <a:rPr lang="zh-CN" altLang="en-US" sz="2800" b="1">
                <a:solidFill>
                  <a:srgbClr val="C00000"/>
                </a:solidFill>
                <a:latin typeface="微软雅黑" panose="020b0503020204020204" pitchFamily="34" charset="-122"/>
                <a:ea typeface="微软雅黑" panose="020b0503020204020204" pitchFamily="34" charset="-122"/>
              </a:rPr>
              <a:t>特点</a:t>
            </a:r>
            <a:r>
              <a:rPr lang="zh-CN" altLang="en-US" sz="2800" b="1">
                <a:latin typeface="微软雅黑" panose="020b0503020204020204" pitchFamily="34" charset="-122"/>
                <a:ea typeface="微软雅黑" panose="020b0503020204020204" pitchFamily="34" charset="-122"/>
              </a:rPr>
              <a:t>：</a:t>
            </a:r>
            <a:endParaRPr lang="zh-CN" altLang="en-US" sz="2800" b="1">
              <a:latin typeface="微软雅黑" panose="020b0503020204020204" pitchFamily="34" charset="-122"/>
              <a:ea typeface="微软雅黑" panose="020b0503020204020204" pitchFamily="34" charset="-122"/>
            </a:endParaRPr>
          </a:p>
        </p:txBody>
      </p:sp>
      <p:sp>
        <p:nvSpPr>
          <p:cNvPr id="3" name="文本框 2" title=""/>
          <p:cNvSpPr txBox="1"/>
          <p:nvPr>
            <p:custDataLst>
              <p:tags r:id="rId11"/>
            </p:custDataLst>
          </p:nvPr>
        </p:nvSpPr>
        <p:spPr>
          <a:xfrm>
            <a:off x="731520" y="3211195"/>
            <a:ext cx="1093025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Font typeface="Wingdings" panose="05000000000000000000" charset="0"/>
              <a:buNone/>
            </a:pPr>
            <a:r>
              <a:rPr lang="zh-CN" altLang="en-US" sz="2400" b="1">
                <a:latin typeface="楷体" panose="02010609060101010101" charset="-122"/>
                <a:ea typeface="楷体" panose="02010609060101010101" charset="-122"/>
                <a:sym typeface="+mn-ea"/>
              </a:rPr>
              <a:t>决定同一性状的遗传因子的分离与决定不同性状的遗传因子的自由组合</a:t>
            </a:r>
            <a:r>
              <a:rPr lang="zh-CN" altLang="en-US" sz="2400" b="1">
                <a:solidFill>
                  <a:srgbClr val="0070C0"/>
                </a:solidFill>
                <a:latin typeface="楷体" panose="02010609060101010101" charset="-122"/>
                <a:ea typeface="楷体" panose="02010609060101010101" charset="-122"/>
                <a:sym typeface="+mn-ea"/>
              </a:rPr>
              <a:t>同时进行</a:t>
            </a:r>
            <a:r>
              <a:rPr lang="zh-CN" altLang="en-US" sz="2400" b="1">
                <a:latin typeface="楷体" panose="02010609060101010101" charset="-122"/>
                <a:ea typeface="楷体" panose="02010609060101010101" charset="-122"/>
                <a:sym typeface="+mn-ea"/>
              </a:rPr>
              <a:t>且</a:t>
            </a:r>
            <a:r>
              <a:rPr lang="zh-CN" altLang="en-US" sz="2400" b="1">
                <a:solidFill>
                  <a:srgbClr val="0070C0"/>
                </a:solidFill>
                <a:latin typeface="楷体" panose="02010609060101010101" charset="-122"/>
                <a:ea typeface="楷体" panose="02010609060101010101" charset="-122"/>
                <a:sym typeface="+mn-ea"/>
              </a:rPr>
              <a:t>互不干扰</a:t>
            </a:r>
            <a:r>
              <a:rPr lang="zh-CN" altLang="en-US" sz="2400" b="1">
                <a:latin typeface="楷体" panose="02010609060101010101" charset="-122"/>
                <a:ea typeface="楷体" panose="02010609060101010101" charset="-122"/>
                <a:sym typeface="+mn-ea"/>
              </a:rPr>
              <a:t>。</a:t>
            </a:r>
            <a:endParaRPr lang="zh-CN" altLang="en-US" sz="2400" b="1">
              <a:latin typeface="楷体" panose="02010609060101010101" charset="-122"/>
              <a:ea typeface="楷体" panose="02010609060101010101" charset="-122"/>
              <a:sym typeface="+mn-ea"/>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left)">
                                      <p:cBhvr>
                                        <p:cTn id="17" dur="500"/>
                                        <p:tgtEl>
                                          <p:spTgt spid="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left)">
                                      <p:cBhvr>
                                        <p:cTn id="22" dur="500"/>
                                        <p:tgtEl>
                                          <p:spTgt spid="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500"/>
                                        <p:tgtEl>
                                          <p:spTgt spid="7"/>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wipe(left)">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P spid="2" grpId="0"/>
      <p:bldP spid="3" grpId="0"/>
      <p:bldP spid="7" grpId="0"/>
      <p:bldP spid="1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60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孟德尔实验方法的启示</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582930" y="2010410"/>
            <a:ext cx="11066780" cy="9772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ts val="1000"/>
              </a:spcAft>
            </a:pPr>
            <a:r>
              <a:rPr lang="zh-CN" sz="2400" b="1">
                <a:latin typeface="微软雅黑" panose="020b0503020204020204" pitchFamily="34" charset="-122"/>
                <a:ea typeface="微软雅黑" panose="020b0503020204020204" pitchFamily="34" charset="-122"/>
                <a:cs typeface="微软雅黑" panose="020b0503020204020204" pitchFamily="34" charset="-122"/>
                <a:sym typeface="+mn-ea"/>
              </a:rPr>
              <a:t>1、用豌豆作杂交实验的材料有哪些优点？这说明实验材料的选择在科学研究中起着怎样的作用？</a:t>
            </a:r>
            <a:endParaRPr lang="zh-CN" sz="24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对角圆角矩形 2" title=""/>
          <p:cNvSpPr/>
          <p:nvPr>
            <p:custDataLst>
              <p:tags r:id="rId7"/>
            </p:custDataLst>
          </p:nvPr>
        </p:nvSpPr>
        <p:spPr>
          <a:xfrm>
            <a:off x="682625" y="914932"/>
            <a:ext cx="1080000" cy="900000"/>
          </a:xfrm>
          <a:prstGeom prst="round2DiagRect">
            <a:avLst/>
          </a:prstGeom>
          <a:solidFill>
            <a:srgbClr val="C00000"/>
          </a:solidFill>
          <a:ln>
            <a:solidFill>
              <a:schemeClr val="bg1">
                <a:lumMod val="95000"/>
              </a:schemeClr>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思考</a:t>
            </a:r>
            <a:endParaRPr lang="zh-CN" altLang="en-US" sz="2400" b="1">
              <a:solidFill>
                <a:schemeClr val="bg1"/>
              </a:solidFill>
              <a:latin typeface="微软雅黑" panose="020b0503020204020204" pitchFamily="34" charset="-122"/>
              <a:ea typeface="微软雅黑" panose="020b0503020204020204" pitchFamily="34" charset="-122"/>
            </a:endParaRPr>
          </a:p>
          <a:p>
            <a:pPr algn="ctr"/>
            <a:r>
              <a:rPr lang="zh-CN" altLang="en-US" sz="2400" b="1">
                <a:solidFill>
                  <a:schemeClr val="bg1"/>
                </a:solidFill>
                <a:latin typeface="微软雅黑" panose="020b0503020204020204" pitchFamily="34" charset="-122"/>
                <a:ea typeface="微软雅黑" panose="020b0503020204020204" pitchFamily="34" charset="-122"/>
              </a:rPr>
              <a:t>讨论</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8"/>
            </p:custDataLst>
          </p:nvPr>
        </p:nvSpPr>
        <p:spPr>
          <a:xfrm>
            <a:off x="2037715" y="799465"/>
            <a:ext cx="955865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请同学们阅读教材</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P12“</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思考·讨论：分析孟德尔获得成功的原因</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，回答下列问题，并总结孟德尔实验方法的启示。</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0" name="文本框 99" title=""/>
          <p:cNvSpPr txBox="1"/>
          <p:nvPr>
            <p:custDataLst>
              <p:tags r:id="rId9"/>
            </p:custDataLst>
          </p:nvPr>
        </p:nvSpPr>
        <p:spPr>
          <a:xfrm>
            <a:off x="632460" y="3081655"/>
            <a:ext cx="10872000" cy="319278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20000"/>
              </a:lnSpc>
            </a:pP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zh-CN" sz="2400" b="1">
                <a:solidFill>
                  <a:srgbClr val="0070C0"/>
                </a:solidFill>
                <a:latin typeface="Times New Roman" panose="02020603050405020304" charset="0"/>
                <a:ea typeface="楷体" panose="02010609060101010101" charset="-122"/>
                <a:cs typeface="Times New Roman" panose="02020603050405020304" charset="0"/>
              </a:rPr>
              <a:t>豌豆适合杂交实验材料的优点有</a:t>
            </a:r>
            <a:r>
              <a:rPr lang="en-US" sz="2400" b="1">
                <a:solidFill>
                  <a:srgbClr val="0070C0"/>
                </a:solidFill>
                <a:latin typeface="Times New Roman" panose="02020603050405020304" charset="0"/>
                <a:ea typeface="楷体" panose="02010609060101010101" charset="-122"/>
                <a:cs typeface="Times New Roman" panose="02020603050405020304" charset="0"/>
              </a:rPr>
              <a:t> : </a:t>
            </a:r>
            <a:r>
              <a:rPr lang="en-US" altLang="zh-CN" sz="2400" b="1">
                <a:solidFill>
                  <a:srgbClr val="0070C0"/>
                </a:solidFill>
                <a:latin typeface="Times New Roman" panose="02020603050405020304" charset="0"/>
                <a:ea typeface="楷体" panose="02010609060101010101"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1</a:t>
            </a:r>
            <a:r>
              <a:rPr lang="en-US" altLang="zh-CN" sz="2400" b="1">
                <a:solidFill>
                  <a:srgbClr val="0070C0"/>
                </a:solidFill>
                <a:latin typeface="Times New Roman" panose="02020603050405020304" charset="0"/>
                <a:ea typeface="楷体" panose="02010609060101010101"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具有稳定的易于区分的相对性状，如高茎和矮茎，高茎高度为1.5</a:t>
            </a:r>
            <a:r>
              <a:rPr lang="zh-CN" sz="2400" b="1">
                <a:solidFill>
                  <a:srgbClr val="0070C0"/>
                </a:solidFill>
                <a:latin typeface="Times New Roman" panose="02020603050405020304" charset="0"/>
                <a:ea typeface="微软雅黑" panose="020b0503020204020204" pitchFamily="34"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2.0m，矮茎高度仅为0.3m左右，易于观察和区分；</a:t>
            </a:r>
            <a:r>
              <a:rPr lang="en-US" altLang="zh-CN" sz="2400" b="1">
                <a:solidFill>
                  <a:srgbClr val="0070C0"/>
                </a:solidFill>
                <a:latin typeface="Times New Roman" panose="02020603050405020304" charset="0"/>
                <a:ea typeface="楷体" panose="02010609060101010101"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2</a:t>
            </a:r>
            <a:r>
              <a:rPr lang="en-US" altLang="zh-CN" sz="2400" b="1">
                <a:solidFill>
                  <a:srgbClr val="0070C0"/>
                </a:solidFill>
                <a:latin typeface="Times New Roman" panose="02020603050405020304" charset="0"/>
                <a:ea typeface="楷体" panose="02010609060101010101"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豌豆严格自花传粉，在自然状态下可以获得纯种，纯种杂交可获得杂合子；</a:t>
            </a:r>
            <a:r>
              <a:rPr lang="en-US" altLang="zh-CN" sz="2400" b="1">
                <a:solidFill>
                  <a:srgbClr val="0070C0"/>
                </a:solidFill>
                <a:latin typeface="Times New Roman" panose="02020603050405020304" charset="0"/>
                <a:ea typeface="楷体" panose="02010609060101010101"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3</a:t>
            </a:r>
            <a:r>
              <a:rPr lang="en-US" altLang="zh-CN" sz="2400" b="1">
                <a:solidFill>
                  <a:srgbClr val="0070C0"/>
                </a:solidFill>
                <a:latin typeface="Times New Roman" panose="02020603050405020304" charset="0"/>
                <a:ea typeface="楷体" panose="02010609060101010101" charset="-122"/>
                <a:cs typeface="Times New Roman" panose="02020603050405020304" charset="0"/>
              </a:rPr>
              <a:t>)</a:t>
            </a:r>
            <a:r>
              <a:rPr lang="zh-CN" sz="2400" b="1">
                <a:solidFill>
                  <a:srgbClr val="0070C0"/>
                </a:solidFill>
                <a:latin typeface="Times New Roman" panose="02020603050405020304" charset="0"/>
                <a:ea typeface="楷体" panose="02010609060101010101" charset="-122"/>
                <a:cs typeface="Times New Roman" panose="02020603050405020304" charset="0"/>
              </a:rPr>
              <a:t>豌豆花比较大，易于做人工杂交实验。孟徳尔正是因为选用了豌豆做杂交实验，才能有效地从单一性状到多对性状研究生物遗传的基本规律，才能对遗传实验结果进行量化统计。若孟德尔一味地用山柳菊做实验，就很可能揭示不了生物遗传的规律。所以，科学地选择实验材料是科学研究取得成功的重要保障之一。</a:t>
            </a:r>
            <a:endParaRPr lang="zh-CN" altLang="en-US" sz="2400" b="1">
              <a:solidFill>
                <a:srgbClr val="0070C0"/>
              </a:solidFill>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8" dur="50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left)">
                                      <p:cBhvr>
                                        <p:cTn id="16" dur="500"/>
                                        <p:tgtEl>
                                          <p:spTgt spid="2"/>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2" presetClass="entr" presetSubtype="8" dur="500" fill="hold" grpId="0" nodeType="clickEffect">
                                  <p:stCondLst>
                                    <p:cond delay="0"/>
                                  </p:stCondLst>
                                  <p:childTnLst>
                                    <p:set>
                                      <p:cBhvr>
                                        <p:cTn id="20" dur="1" fill="hold">
                                          <p:stCondLst>
                                            <p:cond delay="0"/>
                                          </p:stCondLst>
                                        </p:cTn>
                                        <p:tgtEl>
                                          <p:spTgt spid="100"/>
                                        </p:tgtEl>
                                        <p:attrNameLst>
                                          <p:attrName>style.visibility</p:attrName>
                                        </p:attrNameLst>
                                      </p:cBhvr>
                                      <p:to>
                                        <p:strVal val="visible"/>
                                      </p:to>
                                    </p:set>
                                    <p:animEffect transition="in" filter="wipe(left)">
                                      <p:cBhvr>
                                        <p:cTn id="21"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2" grpId="0"/>
      <p:bldP spid="10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60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孟德尔实验方法的启示</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582930" y="2233930"/>
            <a:ext cx="11169650" cy="1296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spcAft>
                <a:spcPts val="1000"/>
              </a:spcAft>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2、如果孟德尔没有对实验结果进行统计学分析，他能不能对分离现象作出解释？</a:t>
            </a:r>
            <a:endParaRPr lang="zh-CN"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对角圆角矩形 2" title=""/>
          <p:cNvSpPr/>
          <p:nvPr>
            <p:custDataLst>
              <p:tags r:id="rId7"/>
            </p:custDataLst>
          </p:nvPr>
        </p:nvSpPr>
        <p:spPr>
          <a:xfrm>
            <a:off x="682625" y="914932"/>
            <a:ext cx="1080000" cy="900000"/>
          </a:xfrm>
          <a:prstGeom prst="round2DiagRect">
            <a:avLst/>
          </a:prstGeom>
          <a:solidFill>
            <a:srgbClr val="C00000"/>
          </a:solidFill>
          <a:ln>
            <a:solidFill>
              <a:schemeClr val="bg1">
                <a:lumMod val="95000"/>
              </a:schemeClr>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思考</a:t>
            </a:r>
            <a:endParaRPr lang="zh-CN" altLang="en-US" sz="2400" b="1">
              <a:solidFill>
                <a:schemeClr val="bg1"/>
              </a:solidFill>
              <a:latin typeface="微软雅黑" panose="020b0503020204020204" pitchFamily="34" charset="-122"/>
              <a:ea typeface="微软雅黑" panose="020b0503020204020204" pitchFamily="34" charset="-122"/>
            </a:endParaRPr>
          </a:p>
          <a:p>
            <a:pPr algn="ctr"/>
            <a:r>
              <a:rPr lang="zh-CN" altLang="en-US" sz="2400" b="1">
                <a:solidFill>
                  <a:schemeClr val="bg1"/>
                </a:solidFill>
                <a:latin typeface="微软雅黑" panose="020b0503020204020204" pitchFamily="34" charset="-122"/>
                <a:ea typeface="微软雅黑" panose="020b0503020204020204" pitchFamily="34" charset="-122"/>
              </a:rPr>
              <a:t>讨论</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8"/>
            </p:custDataLst>
          </p:nvPr>
        </p:nvSpPr>
        <p:spPr>
          <a:xfrm>
            <a:off x="2037715" y="799465"/>
            <a:ext cx="955865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请同学们阅读教材</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P12“</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思考·讨论：分析孟德尔获得成功的原因</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，回答下列问题，并总结孟德尔实验方法的启示。</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0" name="文本框 99" title=""/>
          <p:cNvSpPr txBox="1"/>
          <p:nvPr>
            <p:custDataLst>
              <p:tags r:id="rId9"/>
            </p:custDataLst>
          </p:nvPr>
        </p:nvSpPr>
        <p:spPr>
          <a:xfrm>
            <a:off x="632460" y="3782695"/>
            <a:ext cx="10800000" cy="23069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5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zh-CN" sz="2400" b="1">
                <a:solidFill>
                  <a:srgbClr val="0070C0"/>
                </a:solidFill>
                <a:latin typeface="Times New Roman" panose="02020603050405020304" charset="0"/>
                <a:ea typeface="楷体" panose="02010609060101010101" charset="-122"/>
                <a:cs typeface="Times New Roman" panose="02020603050405020304" charset="0"/>
              </a:rPr>
              <a:t> 如果孟德尔没有对实验结果进行统计学分析，他很难对分离现象作出解释。因为通过数学统计，孟德尔发现了生物性状的遗传在数量上呈现一定的数学比例，这引发他揭示其实质的兴趣；同时这也使孟德尔意识到数学概率也适用于生物遗传的研究，从而将数学方法引入对遗传实验结果的处理和分析中。</a:t>
            </a:r>
            <a:endParaRPr lang="zh-CN" altLang="en-US" sz="2400" b="1">
              <a:solidFill>
                <a:srgbClr val="0070C0"/>
              </a:solidFill>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00"/>
                                        </p:tgtEl>
                                        <p:attrNameLst>
                                          <p:attrName>style.visibility</p:attrName>
                                        </p:attrNameLst>
                                      </p:cBhvr>
                                      <p:to>
                                        <p:strVal val="visible"/>
                                      </p:to>
                                    </p:set>
                                    <p:animEffect transition="in" filter="wipe(left)">
                                      <p:cBhvr>
                                        <p:cTn id="12"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60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孟德尔实验方法的启示</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582930" y="2233930"/>
            <a:ext cx="11169650" cy="1296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spcAft>
                <a:spcPts val="1000"/>
              </a:spcAft>
            </a:pP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3</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孟德尔对分离现象的解释在逻辑上环环相扣，十分严谨。他为什么还要设计测交实验进行验证呢？</a:t>
            </a:r>
            <a:endParaRPr lang="zh-CN"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对角圆角矩形 2" title=""/>
          <p:cNvSpPr/>
          <p:nvPr>
            <p:custDataLst>
              <p:tags r:id="rId7"/>
            </p:custDataLst>
          </p:nvPr>
        </p:nvSpPr>
        <p:spPr>
          <a:xfrm>
            <a:off x="682625" y="914932"/>
            <a:ext cx="1080000" cy="900000"/>
          </a:xfrm>
          <a:prstGeom prst="round2DiagRect">
            <a:avLst/>
          </a:prstGeom>
          <a:solidFill>
            <a:srgbClr val="C00000"/>
          </a:solidFill>
          <a:ln>
            <a:solidFill>
              <a:schemeClr val="bg1">
                <a:lumMod val="95000"/>
              </a:schemeClr>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思考</a:t>
            </a:r>
            <a:endParaRPr lang="zh-CN" altLang="en-US" sz="2400" b="1">
              <a:solidFill>
                <a:schemeClr val="bg1"/>
              </a:solidFill>
              <a:latin typeface="微软雅黑" panose="020b0503020204020204" pitchFamily="34" charset="-122"/>
              <a:ea typeface="微软雅黑" panose="020b0503020204020204" pitchFamily="34" charset="-122"/>
            </a:endParaRPr>
          </a:p>
          <a:p>
            <a:pPr algn="ctr"/>
            <a:r>
              <a:rPr lang="zh-CN" altLang="en-US" sz="2400" b="1">
                <a:solidFill>
                  <a:schemeClr val="bg1"/>
                </a:solidFill>
                <a:latin typeface="微软雅黑" panose="020b0503020204020204" pitchFamily="34" charset="-122"/>
                <a:ea typeface="微软雅黑" panose="020b0503020204020204" pitchFamily="34" charset="-122"/>
              </a:rPr>
              <a:t>讨论</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8"/>
            </p:custDataLst>
          </p:nvPr>
        </p:nvSpPr>
        <p:spPr>
          <a:xfrm>
            <a:off x="2037715" y="799465"/>
            <a:ext cx="955865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请同学们阅读教材</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P12“</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思考·讨论：分析孟德尔获得成功的原因</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，回答下列问题，并总结孟德尔实验方法的启示。</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0" name="文本框 99" title=""/>
          <p:cNvSpPr txBox="1"/>
          <p:nvPr>
            <p:custDataLst>
              <p:tags r:id="rId9"/>
            </p:custDataLst>
          </p:nvPr>
        </p:nvSpPr>
        <p:spPr>
          <a:xfrm>
            <a:off x="632460" y="3650615"/>
            <a:ext cx="10800000" cy="26752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4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zh-CN" sz="2400" b="1">
                <a:solidFill>
                  <a:srgbClr val="0070C0"/>
                </a:solidFill>
                <a:latin typeface="Times New Roman" panose="02020603050405020304" charset="0"/>
                <a:ea typeface="楷体" panose="02010609060101010101" charset="-122"/>
                <a:cs typeface="Times New Roman" panose="02020603050405020304" charset="0"/>
              </a:rPr>
              <a:t> 一种正确的假说，仅能解释已有的实验结果是不够的，还应该能够预测另外一些实验的结果，并通过实验来验证。如果实验结果与预测相符，就可以认为假说是正确的；反之，则认为假说是错误的。孟德尔基于他对豌豆杂交实验作出的假说，设计测交实验，其实验结果与预测相符，由此证明自己提出的假说是正确的。</a:t>
            </a:r>
            <a:endParaRPr lang="zh-CN" altLang="en-US" sz="2400" b="1">
              <a:solidFill>
                <a:srgbClr val="0070C0"/>
              </a:solidFill>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00"/>
                                        </p:tgtEl>
                                        <p:attrNameLst>
                                          <p:attrName>style.visibility</p:attrName>
                                        </p:attrNameLst>
                                      </p:cBhvr>
                                      <p:to>
                                        <p:strVal val="visible"/>
                                      </p:to>
                                    </p:set>
                                    <p:animEffect transition="in" filter="wipe(left)">
                                      <p:cBhvr>
                                        <p:cTn id="12"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60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孟德尔实验方法的启示</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582930" y="2233930"/>
            <a:ext cx="11169650" cy="1296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spcAft>
                <a:spcPts val="1000"/>
              </a:spcAft>
            </a:pP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4</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孟德尔使用不同的字母作为代表不同遗传因子的符号，这与他在大学进修过数学有没有关系？这对他进行逻辑推理有什么帮助？</a:t>
            </a:r>
            <a:endParaRPr lang="zh-CN"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对角圆角矩形 2" title=""/>
          <p:cNvSpPr/>
          <p:nvPr>
            <p:custDataLst>
              <p:tags r:id="rId7"/>
            </p:custDataLst>
          </p:nvPr>
        </p:nvSpPr>
        <p:spPr>
          <a:xfrm>
            <a:off x="682625" y="914932"/>
            <a:ext cx="1080000" cy="900000"/>
          </a:xfrm>
          <a:prstGeom prst="round2DiagRect">
            <a:avLst/>
          </a:prstGeom>
          <a:solidFill>
            <a:srgbClr val="C00000"/>
          </a:solidFill>
          <a:ln>
            <a:solidFill>
              <a:schemeClr val="bg1">
                <a:lumMod val="95000"/>
              </a:schemeClr>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思考</a:t>
            </a:r>
            <a:endParaRPr lang="zh-CN" altLang="en-US" sz="2400" b="1">
              <a:solidFill>
                <a:schemeClr val="bg1"/>
              </a:solidFill>
              <a:latin typeface="微软雅黑" panose="020b0503020204020204" pitchFamily="34" charset="-122"/>
              <a:ea typeface="微软雅黑" panose="020b0503020204020204" pitchFamily="34" charset="-122"/>
            </a:endParaRPr>
          </a:p>
          <a:p>
            <a:pPr algn="ctr"/>
            <a:r>
              <a:rPr lang="zh-CN" altLang="en-US" sz="2400" b="1">
                <a:solidFill>
                  <a:schemeClr val="bg1"/>
                </a:solidFill>
                <a:latin typeface="微软雅黑" panose="020b0503020204020204" pitchFamily="34" charset="-122"/>
                <a:ea typeface="微软雅黑" panose="020b0503020204020204" pitchFamily="34" charset="-122"/>
              </a:rPr>
              <a:t>讨论</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8"/>
            </p:custDataLst>
          </p:nvPr>
        </p:nvSpPr>
        <p:spPr>
          <a:xfrm>
            <a:off x="2037715" y="799465"/>
            <a:ext cx="955865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请同学们阅读教材</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P12“</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思考·讨论：分析孟德尔获得成功的原因</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，回答下列问题，并总结孟德尔实验方法的启示。</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0" name="文本框 99" title=""/>
          <p:cNvSpPr txBox="1"/>
          <p:nvPr>
            <p:custDataLst>
              <p:tags r:id="rId9"/>
            </p:custDataLst>
          </p:nvPr>
        </p:nvSpPr>
        <p:spPr>
          <a:xfrm>
            <a:off x="632460" y="3650615"/>
            <a:ext cx="10800000" cy="26752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4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zh-CN" sz="2400" b="1">
                <a:solidFill>
                  <a:srgbClr val="0070C0"/>
                </a:solidFill>
                <a:latin typeface="Times New Roman" panose="02020603050405020304" charset="0"/>
                <a:ea typeface="楷体" panose="02010609060101010101" charset="-122"/>
                <a:cs typeface="Times New Roman" panose="02020603050405020304" charset="0"/>
              </a:rPr>
              <a:t> 有关系，数学包含许多符号，数学符号也被普遍应用于概括、表述和研究数学的过程中。孟德尔创造性地应用符号体系，并用于表达抽象的科学概念，与应用数学符号研究数学有异曲同工之妙，这跟他曾在大学进修过数学有关。数学符号能简洁、准确地反映数学概念的本质。孟德尔用这种方法，也更加简洁、准确地反映抽象的遗传过程，使他的逻辑推理更加顺畅。</a:t>
            </a:r>
            <a:endParaRPr lang="zh-CN" altLang="en-US" sz="2400" b="1">
              <a:solidFill>
                <a:srgbClr val="0070C0"/>
              </a:solidFill>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00"/>
                                        </p:tgtEl>
                                        <p:attrNameLst>
                                          <p:attrName>style.visibility</p:attrName>
                                        </p:attrNameLst>
                                      </p:cBhvr>
                                      <p:to>
                                        <p:strVal val="visible"/>
                                      </p:to>
                                    </p:set>
                                    <p:animEffect transition="in" filter="wipe(left)">
                                      <p:cBhvr>
                                        <p:cTn id="12"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60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孟德尔实验方法的启示</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582930" y="2233930"/>
            <a:ext cx="101409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spcAft>
                <a:spcPts val="1000"/>
              </a:spcAft>
            </a:pP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5</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孟德尔在总结遗传规律时，是否用到了归纳法？</a:t>
            </a:r>
            <a:endParaRPr lang="zh-CN"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对角圆角矩形 2" title=""/>
          <p:cNvSpPr/>
          <p:nvPr>
            <p:custDataLst>
              <p:tags r:id="rId7"/>
            </p:custDataLst>
          </p:nvPr>
        </p:nvSpPr>
        <p:spPr>
          <a:xfrm>
            <a:off x="682625" y="914932"/>
            <a:ext cx="1080000" cy="900000"/>
          </a:xfrm>
          <a:prstGeom prst="round2DiagRect">
            <a:avLst/>
          </a:prstGeom>
          <a:solidFill>
            <a:srgbClr val="C00000"/>
          </a:solidFill>
          <a:ln>
            <a:solidFill>
              <a:schemeClr val="bg1">
                <a:lumMod val="95000"/>
              </a:schemeClr>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思考</a:t>
            </a:r>
            <a:endParaRPr lang="zh-CN" altLang="en-US" sz="2400" b="1">
              <a:solidFill>
                <a:schemeClr val="bg1"/>
              </a:solidFill>
              <a:latin typeface="微软雅黑" panose="020b0503020204020204" pitchFamily="34" charset="-122"/>
              <a:ea typeface="微软雅黑" panose="020b0503020204020204" pitchFamily="34" charset="-122"/>
            </a:endParaRPr>
          </a:p>
          <a:p>
            <a:pPr algn="ctr"/>
            <a:r>
              <a:rPr lang="zh-CN" altLang="en-US" sz="2400" b="1">
                <a:solidFill>
                  <a:schemeClr val="bg1"/>
                </a:solidFill>
                <a:latin typeface="微软雅黑" panose="020b0503020204020204" pitchFamily="34" charset="-122"/>
                <a:ea typeface="微软雅黑" panose="020b0503020204020204" pitchFamily="34" charset="-122"/>
              </a:rPr>
              <a:t>讨论</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8"/>
            </p:custDataLst>
          </p:nvPr>
        </p:nvSpPr>
        <p:spPr>
          <a:xfrm>
            <a:off x="2037715" y="799465"/>
            <a:ext cx="955865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请同学们阅读教材</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P12“</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思考·讨论：分析孟德尔获得成功的原因</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，回答下列问题，并总结孟德尔实验方法的启示。</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6" name="文本框 5" title=""/>
          <p:cNvSpPr txBox="1"/>
          <p:nvPr>
            <p:custDataLst>
              <p:tags r:id="rId9"/>
            </p:custDataLst>
          </p:nvPr>
        </p:nvSpPr>
        <p:spPr>
          <a:xfrm>
            <a:off x="632460" y="2994660"/>
            <a:ext cx="7252335" cy="319214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4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zh-CN" sz="2400" b="1">
                <a:solidFill>
                  <a:srgbClr val="0070C0"/>
                </a:solidFill>
                <a:latin typeface="Times New Roman" panose="02020603050405020304" charset="0"/>
                <a:ea typeface="楷体" panose="02010609060101010101" charset="-122"/>
                <a:cs typeface="Times New Roman" panose="02020603050405020304" charset="0"/>
              </a:rPr>
              <a:t> 归纳法是从一类事物的一个个具体事实中总结出这类事物共性的逻辑思维方法。孟德尔在进行豌豆杂交实验时，研究了7对相对性状各异的遗传结果，发现了F</a:t>
            </a:r>
            <a:r>
              <a:rPr lang="zh-CN" sz="2400" b="1" baseline="-25000">
                <a:solidFill>
                  <a:srgbClr val="0070C0"/>
                </a:solidFill>
                <a:latin typeface="Times New Roman" panose="02020603050405020304" charset="0"/>
                <a:ea typeface="楷体" panose="02010609060101010101" charset="-122"/>
                <a:cs typeface="Times New Roman" panose="02020603050405020304" charset="0"/>
              </a:rPr>
              <a:t>2</a:t>
            </a:r>
            <a:r>
              <a:rPr lang="zh-CN" sz="2400" b="1">
                <a:solidFill>
                  <a:srgbClr val="0070C0"/>
                </a:solidFill>
                <a:latin typeface="Times New Roman" panose="02020603050405020304" charset="0"/>
                <a:ea typeface="楷体" panose="02010609060101010101" charset="-122"/>
                <a:cs typeface="Times New Roman" panose="02020603050405020304" charset="0"/>
              </a:rPr>
              <a:t>中显性性状个体与隐性性状个体的数量比约为3 : 1，由此总结出遗传因子的传递规律，这个过程中就运用了归纳法。</a:t>
            </a:r>
            <a:endParaRPr lang="zh-CN" altLang="en-US" sz="2400" b="1">
              <a:solidFill>
                <a:srgbClr val="0070C0"/>
              </a:solidFill>
              <a:latin typeface="Times New Roman" panose="02020603050405020304" charset="0"/>
              <a:ea typeface="楷体" panose="02010609060101010101" charset="-122"/>
              <a:cs typeface="Times New Roman" panose="02020603050405020304" charset="0"/>
            </a:endParaRPr>
          </a:p>
        </p:txBody>
      </p:sp>
      <p:pic>
        <p:nvPicPr>
          <p:cNvPr id="7" name="图片 6" title=""/>
          <p:cNvPicPr>
            <a:picLocks noChangeAspect="1"/>
          </p:cNvPicPr>
          <p:nvPr>
            <p:custDataLst>
              <p:tags r:id="rId11"/>
            </p:custDataLst>
          </p:nvPr>
        </p:nvPicPr>
        <p:blipFill>
          <a:blip r:embed="rId10">
            <a:lum contrast="6000"/>
          </a:blip>
          <a:stretch>
            <a:fillRect/>
          </a:stretch>
        </p:blipFill>
        <p:spPr>
          <a:xfrm>
            <a:off x="8335645" y="3215640"/>
            <a:ext cx="3059047" cy="2880000"/>
          </a:xfrm>
          <a:prstGeom prst="rect">
            <a:avLst/>
          </a:prstGeom>
          <a:effectLst>
            <a:softEdge rad="127000"/>
          </a:effec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8" dur="50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left)">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60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孟德尔实验方法的启示</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582930" y="2233930"/>
            <a:ext cx="1085024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spcAft>
                <a:spcPts val="1000"/>
              </a:spcAft>
            </a:pPr>
            <a:r>
              <a:rPr lang="en-US" altLang="zh-CN" sz="2400" b="1">
                <a:latin typeface="微软雅黑" panose="020b0503020204020204" pitchFamily="34" charset="-122"/>
                <a:ea typeface="微软雅黑" panose="020b0503020204020204" pitchFamily="34" charset="-122"/>
                <a:cs typeface="微软雅黑" panose="020b0503020204020204" pitchFamily="34" charset="-122"/>
                <a:sym typeface="+mn-ea"/>
              </a:rPr>
              <a:t>6</a:t>
            </a:r>
            <a:r>
              <a:rPr lang="zh-CN" altLang="en-US" sz="24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sz="2400" b="1">
                <a:latin typeface="微软雅黑" panose="020b0503020204020204" pitchFamily="34" charset="-122"/>
                <a:ea typeface="微软雅黑" panose="020b0503020204020204" pitchFamily="34" charset="-122"/>
                <a:cs typeface="微软雅黑" panose="020b0503020204020204" pitchFamily="34" charset="-122"/>
                <a:sym typeface="+mn-ea"/>
              </a:rPr>
              <a:t>除了创造性地运用科学方法，你认为孟德尔获得成功的原因还有哪些？</a:t>
            </a:r>
            <a:endParaRPr lang="zh-CN" sz="24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对角圆角矩形 2" title=""/>
          <p:cNvSpPr/>
          <p:nvPr>
            <p:custDataLst>
              <p:tags r:id="rId7"/>
            </p:custDataLst>
          </p:nvPr>
        </p:nvSpPr>
        <p:spPr>
          <a:xfrm>
            <a:off x="682625" y="914932"/>
            <a:ext cx="1080000" cy="900000"/>
          </a:xfrm>
          <a:prstGeom prst="round2DiagRect">
            <a:avLst/>
          </a:prstGeom>
          <a:solidFill>
            <a:srgbClr val="C00000"/>
          </a:solidFill>
          <a:ln>
            <a:solidFill>
              <a:schemeClr val="bg1">
                <a:lumMod val="95000"/>
              </a:schemeClr>
            </a:solid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思考</a:t>
            </a:r>
            <a:endParaRPr lang="zh-CN" altLang="en-US" sz="2400" b="1">
              <a:solidFill>
                <a:schemeClr val="bg1"/>
              </a:solidFill>
              <a:latin typeface="微软雅黑" panose="020b0503020204020204" pitchFamily="34" charset="-122"/>
              <a:ea typeface="微软雅黑" panose="020b0503020204020204" pitchFamily="34" charset="-122"/>
            </a:endParaRPr>
          </a:p>
          <a:p>
            <a:pPr algn="ctr"/>
            <a:r>
              <a:rPr lang="zh-CN" altLang="en-US" sz="2400" b="1">
                <a:solidFill>
                  <a:schemeClr val="bg1"/>
                </a:solidFill>
                <a:latin typeface="微软雅黑" panose="020b0503020204020204" pitchFamily="34" charset="-122"/>
                <a:ea typeface="微软雅黑" panose="020b0503020204020204" pitchFamily="34" charset="-122"/>
              </a:rPr>
              <a:t>讨论</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8"/>
            </p:custDataLst>
          </p:nvPr>
        </p:nvSpPr>
        <p:spPr>
          <a:xfrm>
            <a:off x="2037715" y="799465"/>
            <a:ext cx="9558655"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sz="2800" b="1">
                <a:latin typeface="微软雅黑" panose="020b0503020204020204" pitchFamily="34" charset="-122"/>
                <a:ea typeface="微软雅黑" panose="020b0503020204020204" pitchFamily="34" charset="-122"/>
                <a:cs typeface="微软雅黑" panose="020b0503020204020204" pitchFamily="34" charset="-122"/>
                <a:sym typeface="+mn-ea"/>
              </a:rPr>
              <a:t>请同学们阅读教材</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P12“</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思考·讨论：分析孟德尔获得成功的原因</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，回答下列问题，并总结孟德尔实验方法的启示。</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0" name="文本框 99" title=""/>
          <p:cNvSpPr txBox="1"/>
          <p:nvPr>
            <p:custDataLst>
              <p:tags r:id="rId9"/>
            </p:custDataLst>
          </p:nvPr>
        </p:nvSpPr>
        <p:spPr>
          <a:xfrm>
            <a:off x="563245" y="2827655"/>
            <a:ext cx="7920000" cy="3456000"/>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5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1</a:t>
            </a: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）正确选择实验研究材料</a:t>
            </a:r>
            <a:endParaRPr lang="zh-CN" sz="2400" b="1">
              <a:solidFill>
                <a:srgbClr val="0070C0"/>
              </a:solidFill>
              <a:latin typeface="Times New Roman" panose="02020603050405020304" charset="0"/>
              <a:ea typeface="楷体" panose="02010609060101010101" charset="-122"/>
              <a:cs typeface="Times New Roman" panose="02020603050405020304" charset="0"/>
              <a:sym typeface="+mn-ea"/>
            </a:endParaRPr>
          </a:p>
          <a:p>
            <a:pPr indent="0" algn="just">
              <a:lnSpc>
                <a:spcPct val="15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2</a:t>
            </a: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）采取由单因素到多因素、由简单到复杂的研究策略。</a:t>
            </a:r>
            <a:endParaRPr lang="zh-CN" sz="2400" b="1">
              <a:solidFill>
                <a:srgbClr val="0070C0"/>
              </a:solidFill>
              <a:latin typeface="Times New Roman" panose="02020603050405020304" charset="0"/>
              <a:ea typeface="楷体" panose="02010609060101010101" charset="-122"/>
              <a:cs typeface="Times New Roman" panose="02020603050405020304" charset="0"/>
              <a:sym typeface="+mn-ea"/>
            </a:endParaRPr>
          </a:p>
          <a:p>
            <a:pPr indent="0" algn="just">
              <a:lnSpc>
                <a:spcPct val="15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3</a:t>
            </a: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）统计学方法的运用和创造性地应用科学符号体系</a:t>
            </a:r>
            <a:endParaRPr lang="zh-CN" sz="2400" b="1">
              <a:solidFill>
                <a:srgbClr val="0070C0"/>
              </a:solidFill>
              <a:latin typeface="Times New Roman" panose="02020603050405020304" charset="0"/>
              <a:ea typeface="楷体" panose="02010609060101010101" charset="-122"/>
              <a:cs typeface="Times New Roman" panose="02020603050405020304" charset="0"/>
              <a:sym typeface="+mn-ea"/>
            </a:endParaRPr>
          </a:p>
          <a:p>
            <a:pPr indent="0" algn="just">
              <a:lnSpc>
                <a:spcPct val="15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4</a:t>
            </a: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）科学严谨地设计实验程序，提出假说并认真验证。</a:t>
            </a:r>
            <a:endParaRPr lang="zh-CN" sz="2400" b="1">
              <a:solidFill>
                <a:srgbClr val="0070C0"/>
              </a:solidFill>
              <a:latin typeface="Times New Roman" panose="02020603050405020304" charset="0"/>
              <a:ea typeface="楷体" panose="02010609060101010101" charset="-122"/>
              <a:cs typeface="Times New Roman" panose="02020603050405020304" charset="0"/>
              <a:sym typeface="+mn-ea"/>
            </a:endParaRPr>
          </a:p>
          <a:p>
            <a:pPr indent="0" algn="just">
              <a:lnSpc>
                <a:spcPct val="150000"/>
              </a:lnSpc>
            </a:pP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5</a:t>
            </a:r>
            <a:r>
              <a:rPr lang="zh-CN" sz="2400" b="1">
                <a:solidFill>
                  <a:srgbClr val="0070C0"/>
                </a:solidFill>
                <a:latin typeface="Times New Roman" panose="02020603050405020304" charset="0"/>
                <a:ea typeface="楷体" panose="02010609060101010101" charset="-122"/>
                <a:cs typeface="Times New Roman" panose="02020603050405020304" charset="0"/>
                <a:sym typeface="+mn-ea"/>
              </a:rPr>
              <a:t>）扎实的知识基础和对科学的热爱、严谨求实的科学态度、勤于思考、勇于实践、敢于向传统挑战等。</a:t>
            </a:r>
            <a:endParaRPr lang="zh-CN" sz="2400" b="1">
              <a:solidFill>
                <a:srgbClr val="0070C0"/>
              </a:solidFill>
              <a:latin typeface="Times New Roman" panose="02020603050405020304" charset="0"/>
              <a:ea typeface="楷体" panose="02010609060101010101" charset="-122"/>
              <a:cs typeface="Times New Roman" panose="02020603050405020304" charset="0"/>
              <a:sym typeface="+mn-ea"/>
            </a:endParaRPr>
          </a:p>
          <a:p>
            <a:pPr indent="0" algn="just">
              <a:lnSpc>
                <a:spcPct val="140000"/>
              </a:lnSpc>
            </a:pPr>
            <a:endParaRPr lang="zh-CN" sz="2400" b="1">
              <a:solidFill>
                <a:srgbClr val="0070C0"/>
              </a:solidFill>
              <a:latin typeface="Times New Roman" panose="02020603050405020304" charset="0"/>
              <a:ea typeface="楷体" panose="02010609060101010101" charset="-122"/>
              <a:cs typeface="Times New Roman" panose="02020603050405020304" charset="0"/>
              <a:sym typeface="+mn-ea"/>
            </a:endParaRPr>
          </a:p>
        </p:txBody>
      </p:sp>
      <p:pic>
        <p:nvPicPr>
          <p:cNvPr id="4" name="图片 3" title=""/>
          <p:cNvPicPr>
            <a:picLocks noChangeAspect="1"/>
          </p:cNvPicPr>
          <p:nvPr>
            <p:custDataLst>
              <p:tags r:id="rId11"/>
            </p:custDataLst>
          </p:nvPr>
        </p:nvPicPr>
        <p:blipFill>
          <a:blip r:embed="rId10">
            <a:lum bright="6000" contrast="6000"/>
          </a:blip>
          <a:stretch>
            <a:fillRect/>
          </a:stretch>
        </p:blipFill>
        <p:spPr>
          <a:xfrm>
            <a:off x="8799830" y="3004185"/>
            <a:ext cx="2498027" cy="3168000"/>
          </a:xfrm>
          <a:prstGeom prst="rect">
            <a:avLst/>
          </a:prstGeom>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8" dur="500" fill="hold" grpId="0" nodeType="clickEffect">
                                  <p:stCondLst>
                                    <p:cond delay="0"/>
                                  </p:stCondLst>
                                  <p:childTnLst>
                                    <p:set>
                                      <p:cBhvr>
                                        <p:cTn id="15" dur="1" fill="hold">
                                          <p:stCondLst>
                                            <p:cond delay="0"/>
                                          </p:stCondLst>
                                        </p:cTn>
                                        <p:tgtEl>
                                          <p:spTgt spid="100"/>
                                        </p:tgtEl>
                                        <p:attrNameLst>
                                          <p:attrName>style.visibility</p:attrName>
                                        </p:attrNameLst>
                                      </p:cBhvr>
                                      <p:to>
                                        <p:strVal val="visible"/>
                                      </p:to>
                                    </p:set>
                                    <p:animEffect transition="in" filter="wipe(left)">
                                      <p:cBhvr>
                                        <p:cTn id="16"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96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孟德尔遗传规律的再发现</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2" name="文本框 1" title=""/>
          <p:cNvSpPr txBox="1"/>
          <p:nvPr>
            <p:custDataLst>
              <p:tags r:id="rId6"/>
            </p:custDataLst>
          </p:nvPr>
        </p:nvSpPr>
        <p:spPr>
          <a:xfrm>
            <a:off x="384810" y="1829685"/>
            <a:ext cx="4680000" cy="1907540"/>
          </a:xfrm>
          <a:prstGeom prst="rect">
            <a:avLst/>
          </a:prstGeom>
          <a:solidFill>
            <a:schemeClr val="accent4">
              <a:lumMod val="20000"/>
              <a:lumOff val="80000"/>
            </a:schemeClr>
          </a:solidFill>
          <a:ln>
            <a:solidFill>
              <a:schemeClr val="bg1"/>
            </a:solidFill>
          </a:ln>
          <a:effectLst>
            <a:outerShdw blurRad="76200" dir="18900000" sy="23000" kx="-1200000" algn="bl" rotWithShape="0">
              <a:prstClr val="black">
                <a:alpha val="20000"/>
              </a:prstClr>
            </a:outerShdw>
          </a:effectLst>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en-US" altLang="zh-CN" sz="2400" b="1">
                <a:latin typeface="Times New Roman" panose="02020603050405020304" charset="0"/>
                <a:ea typeface="微软雅黑" panose="020b0503020204020204" pitchFamily="34" charset="-122"/>
                <a:cs typeface="Times New Roman" panose="02020603050405020304" charset="0"/>
                <a:sym typeface="+mn-ea"/>
              </a:rPr>
              <a:t>1900年，三位科学家分别重新发现了孟德尔的论文，做了许多与孟德尔实验相似的观察，认识到孟德尔提出的理论的重要意义。</a:t>
            </a:r>
            <a:endParaRPr lang="en-US" altLang="zh-CN" sz="2400" b="1">
              <a:latin typeface="Times New Roman" panose="02020603050405020304" charset="0"/>
              <a:ea typeface="微软雅黑" panose="020b0503020204020204" pitchFamily="34" charset="-122"/>
              <a:cs typeface="Times New Roman" panose="02020603050405020304" charset="0"/>
              <a:sym typeface="+mn-ea"/>
            </a:endParaRPr>
          </a:p>
        </p:txBody>
      </p:sp>
      <p:sp>
        <p:nvSpPr>
          <p:cNvPr id="5" name="文本框 4" title=""/>
          <p:cNvSpPr txBox="1"/>
          <p:nvPr>
            <p:custDataLst>
              <p:tags r:id="rId7"/>
            </p:custDataLst>
          </p:nvPr>
        </p:nvSpPr>
        <p:spPr>
          <a:xfrm>
            <a:off x="384810" y="904240"/>
            <a:ext cx="3600000" cy="540000"/>
          </a:xfrm>
          <a:prstGeom prst="rect">
            <a:avLst/>
          </a:prstGeom>
          <a:solidFill>
            <a:schemeClr val="accent4">
              <a:lumMod val="20000"/>
              <a:lumOff val="80000"/>
            </a:schemeClr>
          </a:solidFill>
          <a:ln>
            <a:solidFill>
              <a:schemeClr val="bg1"/>
            </a:solidFill>
          </a:ln>
          <a:effectLst>
            <a:outerShdw blurRad="76200" dir="18900000" sy="23000" kx="-1200000" algn="bl" rotWithShape="0">
              <a:prstClr val="black">
                <a:alpha val="20000"/>
              </a:prstClr>
            </a:outerShdw>
          </a:effectLst>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10000"/>
              </a:lnSpc>
              <a:buClrTx/>
              <a:buSzTx/>
              <a:buFontTx/>
            </a:pPr>
            <a:r>
              <a:rPr lang="en-US" altLang="zh-CN" sz="2400" b="1">
                <a:latin typeface="Times New Roman" panose="02020603050405020304" charset="0"/>
                <a:ea typeface="微软雅黑" panose="020b0503020204020204" pitchFamily="34" charset="-122"/>
                <a:cs typeface="Times New Roman" panose="02020603050405020304" charset="0"/>
                <a:sym typeface="+mn-ea"/>
              </a:rPr>
              <a:t>1</a:t>
            </a:r>
            <a:r>
              <a:rPr lang="en-US" sz="2400" b="1">
                <a:latin typeface="Times New Roman" panose="02020603050405020304" charset="0"/>
                <a:ea typeface="微软雅黑" panose="020b0503020204020204" pitchFamily="34" charset="-122"/>
                <a:cs typeface="Times New Roman" panose="02020603050405020304" charset="0"/>
                <a:sym typeface="+mn-ea"/>
              </a:rPr>
              <a:t>866</a:t>
            </a:r>
            <a:r>
              <a:rPr lang="zh-CN" altLang="en-US" sz="2400" b="1">
                <a:latin typeface="Times New Roman" panose="02020603050405020304" charset="0"/>
                <a:ea typeface="微软雅黑" panose="020b0503020204020204" pitchFamily="34" charset="-122"/>
                <a:cs typeface="Times New Roman" panose="02020603050405020304" charset="0"/>
                <a:sym typeface="+mn-ea"/>
              </a:rPr>
              <a:t>年，孟德尔发表论文</a:t>
            </a:r>
            <a:endParaRPr lang="zh-CN" altLang="en-US" sz="2400" b="1">
              <a:latin typeface="Times New Roman" panose="02020603050405020304" charset="0"/>
              <a:ea typeface="微软雅黑" panose="020b0503020204020204" pitchFamily="34" charset="-122"/>
              <a:cs typeface="Times New Roman" panose="02020603050405020304" charset="0"/>
              <a:sym typeface="+mn-ea"/>
            </a:endParaRPr>
          </a:p>
        </p:txBody>
      </p:sp>
      <p:sp>
        <p:nvSpPr>
          <p:cNvPr id="7" name="右箭头 6" title=""/>
          <p:cNvSpPr/>
          <p:nvPr>
            <p:custDataLst>
              <p:tags r:id="rId8"/>
            </p:custDataLst>
          </p:nvPr>
        </p:nvSpPr>
        <p:spPr>
          <a:xfrm>
            <a:off x="4961105" y="958240"/>
            <a:ext cx="1079500" cy="432000"/>
          </a:xfrm>
          <a:prstGeom prst="rightArrow">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文本框 7" title=""/>
          <p:cNvSpPr txBox="1"/>
          <p:nvPr>
            <p:custDataLst>
              <p:tags r:id="rId9"/>
            </p:custDataLst>
          </p:nvPr>
        </p:nvSpPr>
        <p:spPr>
          <a:xfrm>
            <a:off x="6551930" y="944245"/>
            <a:ext cx="340614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楷体" panose="02010609060101010101" charset="-122"/>
                <a:ea typeface="楷体" panose="02010609060101010101" charset="-122"/>
              </a:rPr>
              <a:t>没有引起人们的重视</a:t>
            </a:r>
            <a:endParaRPr lang="zh-CN" altLang="en-US" sz="2400" b="1">
              <a:solidFill>
                <a:srgbClr val="C00000"/>
              </a:solidFill>
              <a:latin typeface="楷体" panose="02010609060101010101" charset="-122"/>
              <a:ea typeface="楷体" panose="02010609060101010101" charset="-122"/>
            </a:endParaRPr>
          </a:p>
        </p:txBody>
      </p:sp>
      <p:grpSp>
        <p:nvGrpSpPr>
          <p:cNvPr id="21" name="组合 20" title=""/>
          <p:cNvGrpSpPr/>
          <p:nvPr>
            <p:custDataLst>
              <p:tags r:id="rId10"/>
            </p:custDataLst>
          </p:nvPr>
        </p:nvGrpSpPr>
        <p:grpSpPr>
          <a:xfrm>
            <a:off x="5749925" y="1651000"/>
            <a:ext cx="6085840" cy="2306320"/>
            <a:chOff x="9055" y="2600"/>
            <a:chExt cx="9584" cy="3632"/>
          </a:xfrm>
        </p:grpSpPr>
        <p:grpSp>
          <p:nvGrpSpPr>
            <p:cNvPr id="16" name="组合 15"/>
            <p:cNvGrpSpPr/>
            <p:nvPr>
              <p:custDataLst>
                <p:tags r:id="rId11"/>
              </p:custDataLst>
            </p:nvPr>
          </p:nvGrpSpPr>
          <p:grpSpPr>
            <a:xfrm>
              <a:off x="9055" y="2600"/>
              <a:ext cx="2948" cy="3632"/>
              <a:chOff x="8991" y="2664"/>
              <a:chExt cx="2948" cy="3632"/>
            </a:xfrm>
          </p:grpSpPr>
          <p:pic>
            <p:nvPicPr>
              <p:cNvPr id="10" name="图片 9"/>
              <p:cNvPicPr>
                <a:picLocks noChangeAspect="1"/>
              </p:cNvPicPr>
              <p:nvPr>
                <p:custDataLst>
                  <p:tags r:id="rId13"/>
                </p:custDataLst>
              </p:nvPr>
            </p:nvPicPr>
            <p:blipFill>
              <a:blip r:embed="rId12">
                <a:grayscl/>
                <a:lum contrast="6000"/>
                <a:extLst>
                  <a:ext uri="{28A0092B-C50C-407E-A947-70E740481C1C}">
                    <a14:useLocalDpi xmlns:a14="http://schemas.microsoft.com/office/drawing/2010/main" val="0"/>
                  </a:ext>
                </a:extLst>
              </a:blip>
              <a:srcRect l="5534" r="6430" b="11149"/>
              <a:stretch>
                <a:fillRect/>
              </a:stretch>
            </p:blipFill>
            <p:spPr>
              <a:xfrm>
                <a:off x="9588" y="2664"/>
                <a:ext cx="1756" cy="2453"/>
              </a:xfrm>
              <a:prstGeom prst="ellipse">
                <a:avLst/>
              </a:prstGeom>
              <a:noFill/>
            </p:spPr>
          </p:pic>
          <p:sp>
            <p:nvSpPr>
              <p:cNvPr id="13" name="文本框 12"/>
              <p:cNvSpPr txBox="1"/>
              <p:nvPr>
                <p:custDataLst>
                  <p:tags r:id="rId14"/>
                </p:custDataLst>
              </p:nvPr>
            </p:nvSpPr>
            <p:spPr>
              <a:xfrm>
                <a:off x="8991" y="5232"/>
                <a:ext cx="2949" cy="10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Times New Roman" panose="02020603050405020304" charset="0"/>
                    <a:ea typeface="楷体" panose="02010609060101010101" charset="-122"/>
                    <a:cs typeface="Times New Roman" panose="02020603050405020304" charset="0"/>
                  </a:rPr>
                  <a:t>德弗里斯</a:t>
                </a:r>
                <a:endParaRPr lang="en-US" altLang="zh-CN" sz="2000" b="1">
                  <a:latin typeface="Times New Roman" panose="02020603050405020304" charset="0"/>
                  <a:ea typeface="楷体" panose="02010609060101010101" charset="-122"/>
                  <a:cs typeface="Times New Roman" panose="02020603050405020304" charset="0"/>
                </a:endParaRPr>
              </a:p>
              <a:p>
                <a:pPr algn="ctr"/>
                <a:r>
                  <a:rPr lang="en-US" altLang="zh-CN" b="1">
                    <a:latin typeface="Times New Roman" panose="02020603050405020304" charset="0"/>
                    <a:ea typeface="楷体" panose="02010609060101010101" charset="-122"/>
                    <a:cs typeface="Times New Roman" panose="02020603050405020304" charset="0"/>
                  </a:rPr>
                  <a:t>Hugo</a:t>
                </a:r>
                <a:r>
                  <a:rPr lang="zh-CN" altLang="en-US" b="1">
                    <a:latin typeface="Times New Roman" panose="02020603050405020304" charset="0"/>
                    <a:ea typeface="楷体" panose="02010609060101010101" charset="-122"/>
                    <a:cs typeface="Times New Roman" panose="02020603050405020304" charset="0"/>
                  </a:rPr>
                  <a:t> </a:t>
                </a:r>
                <a:r>
                  <a:rPr lang="en-US" altLang="zh-CN" b="1">
                    <a:latin typeface="Times New Roman" panose="02020603050405020304" charset="0"/>
                    <a:ea typeface="楷体" panose="02010609060101010101" charset="-122"/>
                    <a:cs typeface="Times New Roman" panose="02020603050405020304" charset="0"/>
                  </a:rPr>
                  <a:t>de Vries</a:t>
                </a:r>
                <a:endParaRPr lang="en-US" altLang="zh-CN" b="1">
                  <a:latin typeface="Times New Roman" panose="02020603050405020304" charset="0"/>
                  <a:ea typeface="楷体" panose="02010609060101010101" charset="-122"/>
                  <a:cs typeface="Times New Roman" panose="02020603050405020304" charset="0"/>
                </a:endParaRPr>
              </a:p>
            </p:txBody>
          </p:sp>
        </p:grpSp>
        <p:grpSp>
          <p:nvGrpSpPr>
            <p:cNvPr id="17" name="组合 16"/>
            <p:cNvGrpSpPr/>
            <p:nvPr>
              <p:custDataLst>
                <p:tags r:id="rId15"/>
              </p:custDataLst>
            </p:nvPr>
          </p:nvGrpSpPr>
          <p:grpSpPr>
            <a:xfrm>
              <a:off x="11904" y="2600"/>
              <a:ext cx="4036" cy="3632"/>
              <a:chOff x="11739" y="2664"/>
              <a:chExt cx="4036" cy="3632"/>
            </a:xfrm>
          </p:grpSpPr>
          <p:pic>
            <p:nvPicPr>
              <p:cNvPr id="11" name="图片 10"/>
              <p:cNvPicPr>
                <a:picLocks noChangeAspect="1"/>
              </p:cNvPicPr>
              <p:nvPr>
                <p:custDataLst>
                  <p:tags r:id="rId17"/>
                </p:custDataLst>
              </p:nvPr>
            </p:nvPicPr>
            <p:blipFill>
              <a:blip r:embed="rId16">
                <a:grayscl/>
                <a:lum bright="6000" contrast="12000"/>
                <a:extLst>
                  <a:ext uri="{28A0092B-C50C-407E-A947-70E740481C1C}">
                    <a14:useLocalDpi xmlns:a14="http://schemas.microsoft.com/office/drawing/2010/main" val="0"/>
                  </a:ext>
                </a:extLst>
              </a:blip>
              <a:srcRect l="3294" t="3059" r="3707" b="2921"/>
              <a:stretch>
                <a:fillRect/>
              </a:stretch>
            </p:blipFill>
            <p:spPr>
              <a:xfrm>
                <a:off x="12899" y="2664"/>
                <a:ext cx="1718" cy="2453"/>
              </a:xfrm>
              <a:prstGeom prst="ellipse">
                <a:avLst/>
              </a:prstGeom>
              <a:noFill/>
            </p:spPr>
          </p:pic>
          <p:sp>
            <p:nvSpPr>
              <p:cNvPr id="14" name="文本框 13"/>
              <p:cNvSpPr txBox="1"/>
              <p:nvPr>
                <p:custDataLst>
                  <p:tags r:id="rId18"/>
                </p:custDataLst>
              </p:nvPr>
            </p:nvSpPr>
            <p:spPr>
              <a:xfrm>
                <a:off x="11739" y="5232"/>
                <a:ext cx="4037" cy="10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Times New Roman" panose="02020603050405020304" charset="0"/>
                    <a:ea typeface="楷体" panose="02010609060101010101" charset="-122"/>
                    <a:cs typeface="Times New Roman" panose="02020603050405020304" charset="0"/>
                    <a:sym typeface="+mn-ea"/>
                  </a:rPr>
                  <a:t>切尔马克</a:t>
                </a:r>
                <a:endParaRPr lang="zh-CN" altLang="en-US" sz="2000" b="1">
                  <a:latin typeface="Times New Roman" panose="02020603050405020304" charset="0"/>
                  <a:ea typeface="楷体" panose="02010609060101010101" charset="-122"/>
                  <a:cs typeface="Times New Roman" panose="02020603050405020304" charset="0"/>
                  <a:sym typeface="+mn-ea"/>
                </a:endParaRPr>
              </a:p>
              <a:p>
                <a:pPr lvl="0" algn="ctr">
                  <a:buClrTx/>
                  <a:buSzTx/>
                  <a:buFontTx/>
                </a:pPr>
                <a:r>
                  <a:rPr lang="zh-CN" altLang="en-US" b="1">
                    <a:latin typeface="Times New Roman" panose="02020603050405020304" charset="0"/>
                    <a:ea typeface="楷体" panose="02010609060101010101" charset="-122"/>
                    <a:cs typeface="Times New Roman" panose="02020603050405020304" charset="0"/>
                    <a:sym typeface="+mn-ea"/>
                  </a:rPr>
                  <a:t>Erich von</a:t>
                </a:r>
                <a:r>
                  <a:rPr lang="en-US" altLang="zh-CN" b="1">
                    <a:latin typeface="Times New Roman" panose="02020603050405020304" charset="0"/>
                    <a:ea typeface="楷体" panose="02010609060101010101" charset="-122"/>
                    <a:cs typeface="Times New Roman" panose="02020603050405020304" charset="0"/>
                    <a:sym typeface="+mn-ea"/>
                  </a:rPr>
                  <a:t> </a:t>
                </a:r>
                <a:r>
                  <a:rPr lang="zh-CN" altLang="en-US" b="1">
                    <a:latin typeface="Times New Roman" panose="02020603050405020304" charset="0"/>
                    <a:ea typeface="楷体" panose="02010609060101010101" charset="-122"/>
                    <a:cs typeface="Times New Roman" panose="02020603050405020304" charset="0"/>
                    <a:sym typeface="+mn-ea"/>
                  </a:rPr>
                  <a:t>Tschermak</a:t>
                </a:r>
                <a:endParaRPr lang="zh-CN" altLang="en-US" b="1">
                  <a:latin typeface="Times New Roman" panose="02020603050405020304" charset="0"/>
                  <a:ea typeface="楷体" panose="02010609060101010101" charset="-122"/>
                  <a:cs typeface="Times New Roman" panose="02020603050405020304" charset="0"/>
                  <a:sym typeface="+mn-ea"/>
                </a:endParaRPr>
              </a:p>
            </p:txBody>
          </p:sp>
        </p:grpSp>
        <p:grpSp>
          <p:nvGrpSpPr>
            <p:cNvPr id="18" name="组合 17"/>
            <p:cNvGrpSpPr/>
            <p:nvPr>
              <p:custDataLst>
                <p:tags r:id="rId19"/>
              </p:custDataLst>
            </p:nvPr>
          </p:nvGrpSpPr>
          <p:grpSpPr>
            <a:xfrm>
              <a:off x="15841" y="2630"/>
              <a:ext cx="2798" cy="3602"/>
              <a:chOff x="15775" y="2694"/>
              <a:chExt cx="2798" cy="3602"/>
            </a:xfrm>
          </p:grpSpPr>
          <p:pic>
            <p:nvPicPr>
              <p:cNvPr id="12" name="图片 11"/>
              <p:cNvPicPr>
                <a:picLocks noChangeAspect="1"/>
              </p:cNvPicPr>
              <p:nvPr>
                <p:custDataLst>
                  <p:tags r:id="rId21"/>
                </p:custDataLst>
              </p:nvPr>
            </p:nvPicPr>
            <p:blipFill>
              <a:blip r:embed="rId20">
                <a:grayscl/>
                <a:lum bright="6000" contrast="6000"/>
                <a:extLst>
                  <a:ext uri="{28A0092B-C50C-407E-A947-70E740481C1C}">
                    <a14:useLocalDpi xmlns:a14="http://schemas.microsoft.com/office/drawing/2010/main" val="0"/>
                  </a:ext>
                </a:extLst>
              </a:blip>
              <a:stretch>
                <a:fillRect/>
              </a:stretch>
            </p:blipFill>
            <p:spPr>
              <a:xfrm>
                <a:off x="16315" y="2694"/>
                <a:ext cx="1718" cy="2392"/>
              </a:xfrm>
              <a:prstGeom prst="ellipse">
                <a:avLst/>
              </a:prstGeom>
              <a:noFill/>
            </p:spPr>
          </p:pic>
          <p:sp>
            <p:nvSpPr>
              <p:cNvPr id="15" name="文本框 14"/>
              <p:cNvSpPr txBox="1"/>
              <p:nvPr>
                <p:custDataLst>
                  <p:tags r:id="rId22"/>
                </p:custDataLst>
              </p:nvPr>
            </p:nvSpPr>
            <p:spPr>
              <a:xfrm>
                <a:off x="15775" y="5232"/>
                <a:ext cx="2798" cy="10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Times New Roman" panose="02020603050405020304" charset="0"/>
                    <a:ea typeface="楷体" panose="02010609060101010101" charset="-122"/>
                    <a:cs typeface="Times New Roman" panose="02020603050405020304" charset="0"/>
                    <a:sym typeface="+mn-ea"/>
                  </a:rPr>
                  <a:t>科伦斯</a:t>
                </a:r>
                <a:endParaRPr lang="zh-CN" altLang="en-US" sz="2000" b="1">
                  <a:latin typeface="Times New Roman" panose="02020603050405020304" charset="0"/>
                  <a:ea typeface="楷体" panose="02010609060101010101" charset="-122"/>
                  <a:cs typeface="Times New Roman" panose="02020603050405020304" charset="0"/>
                  <a:sym typeface="+mn-ea"/>
                </a:endParaRPr>
              </a:p>
              <a:p>
                <a:pPr lvl="0" algn="ctr">
                  <a:buClrTx/>
                  <a:buSzTx/>
                  <a:buFontTx/>
                </a:pPr>
                <a:r>
                  <a:rPr lang="zh-CN" altLang="en-US" b="1">
                    <a:latin typeface="Times New Roman" panose="02020603050405020304" charset="0"/>
                    <a:ea typeface="楷体" panose="02010609060101010101" charset="-122"/>
                    <a:cs typeface="Times New Roman" panose="02020603050405020304" charset="0"/>
                    <a:sym typeface="+mn-ea"/>
                  </a:rPr>
                  <a:t>Carl Correns</a:t>
                </a:r>
                <a:endParaRPr lang="zh-CN" altLang="en-US" b="1">
                  <a:latin typeface="Times New Roman" panose="02020603050405020304" charset="0"/>
                  <a:ea typeface="楷体" panose="02010609060101010101" charset="-122"/>
                  <a:cs typeface="Times New Roman" panose="02020603050405020304" charset="0"/>
                  <a:sym typeface="+mn-ea"/>
                </a:endParaRPr>
              </a:p>
            </p:txBody>
          </p:sp>
        </p:grpSp>
      </p:grpSp>
      <p:sp>
        <p:nvSpPr>
          <p:cNvPr id="19" name="文本框 18" title=""/>
          <p:cNvSpPr txBox="1"/>
          <p:nvPr>
            <p:custDataLst>
              <p:tags r:id="rId23"/>
            </p:custDataLst>
          </p:nvPr>
        </p:nvSpPr>
        <p:spPr>
          <a:xfrm>
            <a:off x="384810" y="4092010"/>
            <a:ext cx="7380000" cy="2159635"/>
          </a:xfrm>
          <a:prstGeom prst="rect">
            <a:avLst/>
          </a:prstGeom>
          <a:solidFill>
            <a:schemeClr val="accent4">
              <a:lumMod val="20000"/>
              <a:lumOff val="80000"/>
            </a:schemeClr>
          </a:solidFill>
          <a:ln>
            <a:solidFill>
              <a:schemeClr val="bg1"/>
            </a:solidFill>
          </a:ln>
          <a:effectLst>
            <a:outerShdw blurRad="76200" dir="18900000" sy="23000" kx="-1200000" algn="bl" rotWithShape="0">
              <a:prstClr val="black">
                <a:alpha val="20000"/>
              </a:prstClr>
            </a:outerShdw>
          </a:effectLst>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40000"/>
              </a:lnSpc>
              <a:buClrTx/>
              <a:buSzTx/>
              <a:buFontTx/>
            </a:pPr>
            <a:r>
              <a:rPr lang="en-US" altLang="zh-CN" sz="2400" b="1">
                <a:latin typeface="Times New Roman" panose="02020603050405020304" charset="0"/>
                <a:ea typeface="微软雅黑" panose="020b0503020204020204" pitchFamily="34" charset="-122"/>
                <a:cs typeface="Times New Roman" panose="02020603050405020304" charset="0"/>
                <a:sym typeface="+mn-ea"/>
              </a:rPr>
              <a:t>1909年，丹麦生物学家约翰逊（W. L. Johannsen）</a:t>
            </a:r>
            <a:r>
              <a:rPr lang="en-US" altLang="zh-CN" sz="2400" b="1">
                <a:latin typeface="微软雅黑" panose="020b0503020204020204" pitchFamily="34" charset="-122"/>
                <a:ea typeface="微软雅黑" panose="020b0503020204020204" pitchFamily="34" charset="-122"/>
                <a:cs typeface="微软雅黑" panose="020b0503020204020204" pitchFamily="34" charset="-122"/>
                <a:sym typeface="+mn-ea"/>
              </a:rPr>
              <a:t>将“遗传因子”叫</a:t>
            </a:r>
            <a:r>
              <a:rPr lang="en-US" altLang="zh-CN" sz="2400" b="1">
                <a:latin typeface="Times New Roman" panose="02020603050405020304" charset="0"/>
                <a:ea typeface="微软雅黑" panose="020b0503020204020204" pitchFamily="34" charset="-122"/>
                <a:cs typeface="Times New Roman" panose="02020603050405020304" charset="0"/>
                <a:sym typeface="+mn-ea"/>
              </a:rPr>
              <a:t>作</a:t>
            </a:r>
            <a:r>
              <a:rPr lang="en-US" altLang="zh-CN" sz="2400" b="1">
                <a:latin typeface="微软雅黑" panose="020b0503020204020204" pitchFamily="34" charset="-122"/>
                <a:ea typeface="微软雅黑" panose="020b0503020204020204" pitchFamily="34" charset="-122"/>
                <a:cs typeface="微软雅黑" panose="020b0503020204020204" pitchFamily="34" charset="-122"/>
                <a:sym typeface="+mn-ea"/>
              </a:rPr>
              <a:t>“基因”</a:t>
            </a:r>
            <a:r>
              <a:rPr lang="en-US" altLang="zh-CN" sz="2400" b="1">
                <a:latin typeface="Times New Roman" panose="02020603050405020304" charset="0"/>
                <a:ea typeface="微软雅黑" panose="020b0503020204020204" pitchFamily="34" charset="-122"/>
                <a:cs typeface="Times New Roman" panose="02020603050405020304" charset="0"/>
                <a:sym typeface="+mn-ea"/>
              </a:rPr>
              <a:t>（gene），并提出了表型（phenotype，也叫表现型）和基因型（genotype）的概念。</a:t>
            </a:r>
            <a:endParaRPr lang="en-US" altLang="zh-CN" sz="2400" b="1">
              <a:latin typeface="Times New Roman" panose="02020603050405020304" charset="0"/>
              <a:ea typeface="微软雅黑" panose="020b0503020204020204" pitchFamily="34" charset="-122"/>
              <a:cs typeface="Times New Roman" panose="02020603050405020304" charset="0"/>
              <a:sym typeface="+mn-ea"/>
            </a:endParaRPr>
          </a:p>
        </p:txBody>
      </p:sp>
      <p:pic>
        <p:nvPicPr>
          <p:cNvPr id="20" name="图片 19" title=""/>
          <p:cNvPicPr>
            <a:picLocks noChangeAspect="1"/>
          </p:cNvPicPr>
          <p:nvPr>
            <p:custDataLst>
              <p:tags r:id="rId25"/>
            </p:custDataLst>
          </p:nvPr>
        </p:nvPicPr>
        <p:blipFill>
          <a:blip r:embed="rId24"/>
          <a:stretch>
            <a:fillRect/>
          </a:stretch>
        </p:blipFill>
        <p:spPr>
          <a:xfrm>
            <a:off x="9057640" y="4271645"/>
            <a:ext cx="1868656" cy="1980000"/>
          </a:xfrm>
          <a:prstGeom prst="rect">
            <a:avLst/>
          </a:prstGeom>
          <a:effectLst>
            <a:softEdge rad="63500"/>
          </a:effec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left)">
                                      <p:cBhvr>
                                        <p:cTn id="12" dur="500"/>
                                        <p:tgtEl>
                                          <p:spTgt spid="7"/>
                                        </p:tgtEl>
                                      </p:cBhvr>
                                    </p:animEffect>
                                  </p:childTnLst>
                                </p:cTn>
                              </p:par>
                            </p:childTnLst>
                          </p:cTn>
                        </p:par>
                        <p:par>
                          <p:cTn id="13" fill="hold" nodeType="afterGroup">
                            <p:stCondLst>
                              <p:cond delay="500"/>
                            </p:stCondLst>
                            <p:childTnLst>
                              <p:par>
                                <p:cTn id="14" presetID="22" presetClass="entr" presetSubtype="8" dur="500"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wipe(left)">
                                      <p:cBhvr>
                                        <p:cTn id="21" dur="500"/>
                                        <p:tgtEl>
                                          <p:spTgt spid="2"/>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nodeType="click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wipe(left)">
                                      <p:cBhvr>
                                        <p:cTn id="26" dur="500"/>
                                        <p:tgtEl>
                                          <p:spTgt spid="21"/>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left)">
                                      <p:cBhvr>
                                        <p:cTn id="31" dur="500"/>
                                        <p:tgtEl>
                                          <p:spTgt spid="19"/>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ipe(left)">
                                      <p:cBhvr>
                                        <p:cTn id="3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p:bldP spid="8" grpId="0"/>
      <p:bldP spid="1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96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孟德尔遗传规律的再发现</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3" name="矩形 2" title=""/>
          <p:cNvSpPr/>
          <p:nvPr>
            <p:custDataLst>
              <p:tags r:id="rId6"/>
            </p:custDataLst>
          </p:nvPr>
        </p:nvSpPr>
        <p:spPr>
          <a:xfrm>
            <a:off x="793730" y="1014677"/>
            <a:ext cx="1600200" cy="460375"/>
          </a:xfrm>
          <a:prstGeom prst="rect">
            <a:avLst/>
          </a:prstGeom>
          <a:noFill/>
          <a:ln>
            <a:noFill/>
            <a:miter lim="800000"/>
          </a:ln>
        </p:spPr>
        <p:txBody>
          <a:bodyPr>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spcBef>
                <a:spcPct val="50000"/>
              </a:spcBef>
              <a:buFont typeface="Wingdings" panose="05000000000000000000" charset="0"/>
              <a:buChar char="l"/>
            </a:pPr>
            <a:r>
              <a:rPr sz="2400" b="1">
                <a:solidFill>
                  <a:srgbClr val="0070C0"/>
                </a:solidFill>
                <a:latin typeface="微软雅黑" panose="020b0503020204020204" pitchFamily="34" charset="-122"/>
                <a:ea typeface="微软雅黑" panose="020b0503020204020204" pitchFamily="34" charset="-122"/>
                <a:cs typeface="Times New Roman" panose="02020603050405020304" charset="0"/>
              </a:rPr>
              <a:t>基因：</a:t>
            </a:r>
            <a:endParaRPr sz="2400" b="1">
              <a:solidFill>
                <a:srgbClr val="0070C0"/>
              </a:solidFill>
              <a:latin typeface="微软雅黑" panose="020b0503020204020204" pitchFamily="34" charset="-122"/>
              <a:ea typeface="微软雅黑" panose="020b0503020204020204" pitchFamily="34" charset="-122"/>
              <a:cs typeface="Times New Roman" panose="02020603050405020304" charset="0"/>
            </a:endParaRPr>
          </a:p>
        </p:txBody>
      </p:sp>
      <p:sp>
        <p:nvSpPr>
          <p:cNvPr id="4" name="矩形 3" title=""/>
          <p:cNvSpPr/>
          <p:nvPr>
            <p:custDataLst>
              <p:tags r:id="rId7"/>
            </p:custDataLst>
          </p:nvPr>
        </p:nvSpPr>
        <p:spPr>
          <a:xfrm>
            <a:off x="793750" y="3675962"/>
            <a:ext cx="275145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spcBef>
                <a:spcPct val="50000"/>
              </a:spcBef>
              <a:buFont typeface="Wingdings" panose="05000000000000000000" charset="0"/>
              <a:buChar char="l"/>
            </a:pPr>
            <a:r>
              <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rPr>
              <a:t>表型（表现型）：</a:t>
            </a:r>
            <a:endPar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endParaRPr>
          </a:p>
        </p:txBody>
      </p:sp>
      <p:sp>
        <p:nvSpPr>
          <p:cNvPr id="6" name="矩形 5" title=""/>
          <p:cNvSpPr/>
          <p:nvPr>
            <p:custDataLst>
              <p:tags r:id="rId8"/>
            </p:custDataLst>
          </p:nvPr>
        </p:nvSpPr>
        <p:spPr>
          <a:xfrm>
            <a:off x="793730" y="4563057"/>
            <a:ext cx="166687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spcBef>
                <a:spcPct val="50000"/>
              </a:spcBef>
              <a:buFont typeface="Wingdings" panose="05000000000000000000" charset="0"/>
              <a:buChar char="l"/>
            </a:pPr>
            <a:r>
              <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rPr>
              <a:t>基因型：</a:t>
            </a:r>
            <a:endPar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endParaRPr>
          </a:p>
        </p:txBody>
      </p:sp>
      <p:sp>
        <p:nvSpPr>
          <p:cNvPr id="9" name="矩形 8" title=""/>
          <p:cNvSpPr/>
          <p:nvPr>
            <p:custDataLst>
              <p:tags r:id="rId9"/>
            </p:custDataLst>
          </p:nvPr>
        </p:nvSpPr>
        <p:spPr>
          <a:xfrm>
            <a:off x="793750" y="1901772"/>
            <a:ext cx="1938020"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spcBef>
                <a:spcPct val="50000"/>
              </a:spcBef>
              <a:buFont typeface="Wingdings" panose="05000000000000000000" charset="0"/>
              <a:buChar char="l"/>
            </a:pPr>
            <a:r>
              <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rPr>
              <a:t>等位基因：</a:t>
            </a:r>
            <a:endPar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endParaRPr>
          </a:p>
        </p:txBody>
      </p:sp>
      <p:sp>
        <p:nvSpPr>
          <p:cNvPr id="23" name="矩形 22" title=""/>
          <p:cNvSpPr/>
          <p:nvPr>
            <p:custDataLst>
              <p:tags r:id="rId10"/>
            </p:custDataLst>
          </p:nvPr>
        </p:nvSpPr>
        <p:spPr>
          <a:xfrm>
            <a:off x="2171085" y="1014677"/>
            <a:ext cx="4572000" cy="460375"/>
          </a:xfrm>
          <a:prstGeom prst="rect">
            <a:avLst/>
          </a:prstGeom>
          <a:noFill/>
          <a:ln>
            <a:noFill/>
            <a:miter lim="800000"/>
          </a:ln>
        </p:spPr>
        <p:txBody>
          <a:bodyPr>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r>
              <a:rPr sz="24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即，孟德尔的“遗传因子”</a:t>
            </a:r>
            <a:endParaRPr sz="24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5" name="矩形 24" title=""/>
          <p:cNvSpPr/>
          <p:nvPr>
            <p:custDataLst>
              <p:tags r:id="rId11"/>
            </p:custDataLst>
          </p:nvPr>
        </p:nvSpPr>
        <p:spPr>
          <a:xfrm>
            <a:off x="3673475" y="3675962"/>
            <a:ext cx="467042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kumimoji="1" sz="2400" b="1">
                <a:latin typeface="微软雅黑" panose="020b0503020204020204" pitchFamily="34" charset="-122"/>
                <a:ea typeface="微软雅黑" panose="020b0503020204020204" pitchFamily="34" charset="-122"/>
                <a:cs typeface="Times New Roman" panose="02020603050405020304" charset="0"/>
              </a:rPr>
              <a:t>生物个体表现出来的性状</a:t>
            </a:r>
            <a:endParaRPr kumimoji="1" sz="2400" b="1">
              <a:latin typeface="微软雅黑" panose="020b0503020204020204" pitchFamily="34" charset="-122"/>
              <a:ea typeface="微软雅黑" panose="020b0503020204020204" pitchFamily="34" charset="-122"/>
              <a:cs typeface="Times New Roman" panose="02020603050405020304" charset="0"/>
            </a:endParaRPr>
          </a:p>
        </p:txBody>
      </p:sp>
      <p:sp>
        <p:nvSpPr>
          <p:cNvPr id="26" name="矩形 25" title=""/>
          <p:cNvSpPr/>
          <p:nvPr>
            <p:custDataLst>
              <p:tags r:id="rId12"/>
            </p:custDataLst>
          </p:nvPr>
        </p:nvSpPr>
        <p:spPr>
          <a:xfrm>
            <a:off x="2501265" y="4563057"/>
            <a:ext cx="430466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kumimoji="1" sz="2400" b="1">
                <a:latin typeface="微软雅黑" panose="020b0503020204020204" pitchFamily="34" charset="-122"/>
                <a:ea typeface="微软雅黑" panose="020b0503020204020204" pitchFamily="34" charset="-122"/>
                <a:cs typeface="Times New Roman" panose="02020603050405020304" charset="0"/>
              </a:rPr>
              <a:t>与表现型有关的基因组成</a:t>
            </a:r>
            <a:endParaRPr kumimoji="1" sz="2400" b="1">
              <a:latin typeface="微软雅黑" panose="020b0503020204020204" pitchFamily="34" charset="-122"/>
              <a:ea typeface="微软雅黑" panose="020b0503020204020204" pitchFamily="34" charset="-122"/>
              <a:cs typeface="Times New Roman" panose="02020603050405020304" charset="0"/>
            </a:endParaRPr>
          </a:p>
        </p:txBody>
      </p:sp>
      <p:sp>
        <p:nvSpPr>
          <p:cNvPr id="29" name="矩形 28" title=""/>
          <p:cNvSpPr/>
          <p:nvPr>
            <p:custDataLst>
              <p:tags r:id="rId13"/>
            </p:custDataLst>
          </p:nvPr>
        </p:nvSpPr>
        <p:spPr>
          <a:xfrm>
            <a:off x="2748935" y="1901772"/>
            <a:ext cx="715962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kumimoji="1" lang="zh-CN" altLang="en-US" sz="2400" b="1" smtClean="0">
                <a:solidFill>
                  <a:schemeClr val="tx1"/>
                </a:solidFill>
                <a:latin typeface="微软雅黑" panose="020b0503020204020204" pitchFamily="34" charset="-122"/>
                <a:ea typeface="微软雅黑" panose="020b0503020204020204" pitchFamily="34" charset="-122"/>
                <a:cs typeface="Times New Roman" panose="02020603050405020304" charset="0"/>
              </a:rPr>
              <a:t>同源染色体同一位置</a:t>
            </a:r>
            <a:r>
              <a:rPr kumimoji="1" sz="2400" b="1" smtClean="0">
                <a:solidFill>
                  <a:schemeClr val="tx1"/>
                </a:solidFill>
                <a:latin typeface="微软雅黑" panose="020b0503020204020204" pitchFamily="34" charset="-122"/>
                <a:ea typeface="微软雅黑" panose="020b0503020204020204" pitchFamily="34" charset="-122"/>
                <a:cs typeface="Times New Roman" panose="02020603050405020304" charset="0"/>
              </a:rPr>
              <a:t>控制相对性状的基因</a:t>
            </a:r>
            <a:endParaRPr kumimoji="1" sz="2400" b="1" smtClean="0">
              <a:solidFill>
                <a:schemeClr val="tx1"/>
              </a:solidFill>
              <a:latin typeface="微软雅黑" panose="020b0503020204020204" pitchFamily="34" charset="-122"/>
              <a:ea typeface="微软雅黑" panose="020b0503020204020204" pitchFamily="34" charset="-122"/>
              <a:cs typeface="Times New Roman" panose="02020603050405020304" charset="0"/>
            </a:endParaRPr>
          </a:p>
        </p:txBody>
      </p:sp>
      <p:sp>
        <p:nvSpPr>
          <p:cNvPr id="30" name="矩形 29" title=""/>
          <p:cNvSpPr/>
          <p:nvPr>
            <p:custDataLst>
              <p:tags r:id="rId14"/>
            </p:custDataLst>
          </p:nvPr>
        </p:nvSpPr>
        <p:spPr>
          <a:xfrm>
            <a:off x="793730" y="2788867"/>
            <a:ext cx="224980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spcBef>
                <a:spcPct val="50000"/>
              </a:spcBef>
              <a:buFont typeface="Wingdings" panose="05000000000000000000" charset="0"/>
              <a:buChar char="l"/>
            </a:pPr>
            <a:r>
              <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rPr>
              <a:t>非等位基因：</a:t>
            </a:r>
            <a:endParaRPr sz="2400" b="1">
              <a:solidFill>
                <a:srgbClr val="0070C0"/>
              </a:solidFill>
              <a:latin typeface="微软雅黑" panose="020b0503020204020204" pitchFamily="34" charset="-122"/>
              <a:ea typeface="微软雅黑" panose="020b0503020204020204" pitchFamily="34" charset="-122"/>
              <a:cs typeface="Times New Roman" panose="02020603050405020304" charset="0"/>
              <a:sym typeface="+mn-ea"/>
            </a:endParaRPr>
          </a:p>
        </p:txBody>
      </p:sp>
      <p:sp>
        <p:nvSpPr>
          <p:cNvPr id="32" name="矩形 31" title=""/>
          <p:cNvSpPr/>
          <p:nvPr>
            <p:custDataLst>
              <p:tags r:id="rId15"/>
            </p:custDataLst>
          </p:nvPr>
        </p:nvSpPr>
        <p:spPr>
          <a:xfrm>
            <a:off x="3054370" y="2788867"/>
            <a:ext cx="7879080"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2400" b="1">
                <a:solidFill>
                  <a:schemeClr val="tx1"/>
                </a:solidFill>
                <a:latin typeface="微软雅黑" panose="020b0503020204020204" pitchFamily="34" charset="-122"/>
                <a:ea typeface="微软雅黑" panose="020b0503020204020204" pitchFamily="34" charset="-122"/>
                <a:cs typeface="Times New Roman" panose="02020603050405020304" charset="0"/>
              </a:rPr>
              <a:t>在多对相对性状中不是控制一对相对性状的基因</a:t>
            </a:r>
            <a:endParaRPr sz="2400" b="1">
              <a:solidFill>
                <a:schemeClr val="tx1"/>
              </a:solidFill>
              <a:latin typeface="微软雅黑" panose="020b0503020204020204" pitchFamily="34" charset="-122"/>
              <a:ea typeface="微软雅黑" panose="020b0503020204020204" pitchFamily="34" charset="-122"/>
              <a:cs typeface="Times New Roman" panose="02020603050405020304" charset="0"/>
            </a:endParaRPr>
          </a:p>
        </p:txBody>
      </p:sp>
      <p:sp>
        <p:nvSpPr>
          <p:cNvPr id="33" name="文本框 32" title=""/>
          <p:cNvSpPr txBox="1"/>
          <p:nvPr>
            <p:custDataLst>
              <p:tags r:id="rId16"/>
            </p:custDataLst>
          </p:nvPr>
        </p:nvSpPr>
        <p:spPr>
          <a:xfrm>
            <a:off x="1046480" y="5364480"/>
            <a:ext cx="10080000" cy="720000"/>
          </a:xfrm>
          <a:prstGeom prst="rect">
            <a:avLst/>
          </a:prstGeom>
          <a:solidFill>
            <a:schemeClr val="accent4">
              <a:lumMod val="20000"/>
              <a:lumOff val="80000"/>
            </a:schemeClr>
          </a:solidFill>
          <a:ln>
            <a:solidFill>
              <a:schemeClr val="bg1"/>
            </a:solidFill>
          </a:ln>
          <a:effectLst>
            <a:outerShdw blurRad="76200" dir="18900000" sy="23000" kx="-1200000" algn="bl" rotWithShape="0">
              <a:prstClr val="black">
                <a:alpha val="20000"/>
              </a:prstClr>
            </a:outerShdw>
          </a:effectLst>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buClrTx/>
              <a:buSzTx/>
              <a:buFontTx/>
            </a:pPr>
            <a:r>
              <a:rPr lang="zh-CN" altLang="en-US" sz="3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孟德尔被后人公认为</a:t>
            </a:r>
            <a:r>
              <a:rPr lang="en-US" altLang="zh-CN" sz="3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3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遗传学之父</a:t>
            </a:r>
            <a:r>
              <a:rPr lang="en-US" altLang="zh-CN" sz="3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en-US" altLang="zh-CN" sz="3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wipe(left)">
                                      <p:cBhvr>
                                        <p:cTn id="12" dur="500"/>
                                        <p:tgtEl>
                                          <p:spTgt spid="2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ipe(left)">
                                      <p:cBhvr>
                                        <p:cTn id="22" dur="500"/>
                                        <p:tgtEl>
                                          <p:spTgt spid="2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wipe(left)">
                                      <p:cBhvr>
                                        <p:cTn id="27" dur="500"/>
                                        <p:tgtEl>
                                          <p:spTgt spid="30"/>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wipe(left)">
                                      <p:cBhvr>
                                        <p:cTn id="32" dur="500"/>
                                        <p:tgtEl>
                                          <p:spTgt spid="3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wipe(left)">
                                      <p:cBhvr>
                                        <p:cTn id="37" dur="500"/>
                                        <p:tgtEl>
                                          <p:spTgt spid="4"/>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wipe(left)">
                                      <p:cBhvr>
                                        <p:cTn id="42" dur="500"/>
                                        <p:tgtEl>
                                          <p:spTgt spid="25"/>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wipe(left)">
                                      <p:cBhvr>
                                        <p:cTn id="47" dur="500"/>
                                        <p:tgtEl>
                                          <p:spTgt spid="6"/>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wipe(left)">
                                      <p:cBhvr>
                                        <p:cTn id="52" dur="500"/>
                                        <p:tgtEl>
                                          <p:spTgt spid="26"/>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8" dur="50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wipe(left)">
                                      <p:cBhvr>
                                        <p:cTn id="5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3" grpId="0"/>
      <p:bldP spid="9" grpId="0"/>
      <p:bldP spid="29" grpId="0"/>
      <p:bldP spid="30" grpId="0"/>
      <p:bldP spid="32" grpId="0"/>
      <p:bldP spid="4" grpId="0"/>
      <p:bldP spid="25" grpId="0"/>
      <p:bldP spid="6" grpId="0"/>
      <p:bldP spid="26" grpId="0"/>
      <p:bldP spid="3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96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孟德尔遗传规律的再发现</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4" name="矩形 3" title=""/>
          <p:cNvSpPr/>
          <p:nvPr>
            <p:custDataLst>
              <p:tags r:id="rId6"/>
            </p:custDataLst>
          </p:nvPr>
        </p:nvSpPr>
        <p:spPr>
          <a:xfrm>
            <a:off x="1875155" y="3105150"/>
            <a:ext cx="8007985" cy="46037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50000"/>
              </a:spcBef>
              <a:buFont typeface="Wingdings" panose="05000000000000000000" charset="0"/>
            </a:pPr>
            <a:r>
              <a:rPr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sz="2400" b="1">
                <a:solidFill>
                  <a:srgbClr val="0070C0"/>
                </a:solidFill>
                <a:latin typeface="Times New Roman" panose="02020603050405020304" charset="0"/>
                <a:ea typeface="楷体" panose="02010609060101010101" charset="-122"/>
                <a:cs typeface="Times New Roman" panose="02020603050405020304" charset="0"/>
                <a:sym typeface="+mn-ea"/>
              </a:rPr>
              <a:t>例如：高茎豌豆的基因型可以是DD，也可以是Dd。</a:t>
            </a:r>
            <a:endParaRPr sz="2400" b="1">
              <a:solidFill>
                <a:srgbClr val="0070C0"/>
              </a:solidFill>
              <a:latin typeface="Times New Roman" panose="02020603050405020304" charset="0"/>
              <a:ea typeface="楷体" panose="02010609060101010101" charset="-122"/>
              <a:cs typeface="Times New Roman" panose="02020603050405020304" charset="0"/>
              <a:sym typeface="+mn-ea"/>
            </a:endParaRPr>
          </a:p>
        </p:txBody>
      </p:sp>
      <p:sp>
        <p:nvSpPr>
          <p:cNvPr id="6" name="矩形 5" title=""/>
          <p:cNvSpPr/>
          <p:nvPr>
            <p:custDataLst>
              <p:tags r:id="rId7"/>
            </p:custDataLst>
          </p:nvPr>
        </p:nvSpPr>
        <p:spPr>
          <a:xfrm>
            <a:off x="1875155" y="4288155"/>
            <a:ext cx="9036685" cy="977265"/>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50000"/>
              </a:spcBef>
              <a:buFont typeface="Wingdings" panose="05000000000000000000" charset="0"/>
            </a:pPr>
            <a:r>
              <a:rPr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lang="en-US" altLang="zh-CN" sz="2400" b="1">
                <a:solidFill>
                  <a:srgbClr val="0070C0"/>
                </a:solidFill>
                <a:latin typeface="Times New Roman" panose="02020603050405020304" charset="0"/>
                <a:ea typeface="楷体" panose="02010609060101010101" charset="-122"/>
                <a:cs typeface="Times New Roman" panose="02020603050405020304" charset="0"/>
                <a:sym typeface="+mn-ea"/>
              </a:rPr>
              <a:t> </a:t>
            </a:r>
            <a:r>
              <a:rPr sz="2400" b="1">
                <a:solidFill>
                  <a:srgbClr val="0070C0"/>
                </a:solidFill>
                <a:latin typeface="Times New Roman" panose="02020603050405020304" charset="0"/>
                <a:ea typeface="楷体" panose="02010609060101010101" charset="-122"/>
                <a:cs typeface="Times New Roman" panose="02020603050405020304" charset="0"/>
                <a:sym typeface="+mn-ea"/>
              </a:rPr>
              <a:t>例如：同一株水毛茛，裸露在空气中的叶呈扁平状，浸在水中的叶呈丝状。</a:t>
            </a:r>
            <a:endParaRPr sz="2400" b="1">
              <a:solidFill>
                <a:srgbClr val="0070C0"/>
              </a:solidFill>
              <a:latin typeface="Times New Roman" panose="02020603050405020304" charset="0"/>
              <a:ea typeface="楷体" panose="02010609060101010101" charset="-122"/>
              <a:cs typeface="Times New Roman" panose="02020603050405020304" charset="0"/>
              <a:sym typeface="+mn-ea"/>
            </a:endParaRPr>
          </a:p>
        </p:txBody>
      </p:sp>
      <p:sp>
        <p:nvSpPr>
          <p:cNvPr id="23" name="矩形 22" title=""/>
          <p:cNvSpPr/>
          <p:nvPr>
            <p:custDataLst>
              <p:tags r:id="rId8"/>
            </p:custDataLst>
          </p:nvPr>
        </p:nvSpPr>
        <p:spPr>
          <a:xfrm>
            <a:off x="967105" y="1779270"/>
            <a:ext cx="9345930" cy="521970"/>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r>
              <a:rPr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（1）基因型是表型的内因，表型是基因型的外在表现。</a:t>
            </a:r>
            <a:endParaRPr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6" name="矩形 25" title=""/>
          <p:cNvSpPr/>
          <p:nvPr>
            <p:custDataLst>
              <p:tags r:id="rId9"/>
            </p:custDataLst>
          </p:nvPr>
        </p:nvSpPr>
        <p:spPr>
          <a:xfrm>
            <a:off x="1102995" y="5495925"/>
            <a:ext cx="10065385" cy="645160"/>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kumimoji="1" sz="3600" b="1">
                <a:solidFill>
                  <a:srgbClr val="C00000"/>
                </a:solidFill>
                <a:latin typeface="微软雅黑" panose="020b0503020204020204" pitchFamily="34" charset="-122"/>
                <a:ea typeface="微软雅黑" panose="020b0503020204020204" pitchFamily="34" charset="-122"/>
                <a:cs typeface="Times New Roman" panose="02020603050405020304" charset="0"/>
              </a:rPr>
              <a:t>表型是基因型和环境条件等共同作用的结果</a:t>
            </a:r>
            <a:endParaRPr kumimoji="1" sz="3600" b="1">
              <a:solidFill>
                <a:srgbClr val="C00000"/>
              </a:solidFill>
              <a:latin typeface="微软雅黑" panose="020b0503020204020204" pitchFamily="34" charset="-122"/>
              <a:ea typeface="微软雅黑" panose="020b0503020204020204" pitchFamily="34" charset="-122"/>
              <a:cs typeface="Times New Roman" panose="02020603050405020304" charset="0"/>
            </a:endParaRPr>
          </a:p>
        </p:txBody>
      </p:sp>
      <p:sp>
        <p:nvSpPr>
          <p:cNvPr id="29" name="矩形 28" title=""/>
          <p:cNvSpPr/>
          <p:nvPr>
            <p:custDataLst>
              <p:tags r:id="rId10"/>
            </p:custDataLst>
          </p:nvPr>
        </p:nvSpPr>
        <p:spPr>
          <a:xfrm>
            <a:off x="967105" y="2481580"/>
            <a:ext cx="7828915" cy="521970"/>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kumimoji="1" sz="2800" b="1" smtClean="0">
                <a:solidFill>
                  <a:schemeClr val="tx1"/>
                </a:solidFill>
                <a:latin typeface="微软雅黑" panose="020b0503020204020204" pitchFamily="34" charset="-122"/>
                <a:ea typeface="微软雅黑" panose="020b0503020204020204" pitchFamily="34" charset="-122"/>
                <a:cs typeface="Times New Roman" panose="02020603050405020304" charset="0"/>
              </a:rPr>
              <a:t>（2）表型相同的个体，基因型不一定相同。</a:t>
            </a:r>
            <a:endParaRPr kumimoji="1" sz="2800" b="1" smtClean="0">
              <a:solidFill>
                <a:schemeClr val="tx1"/>
              </a:solidFill>
              <a:latin typeface="微软雅黑" panose="020b0503020204020204" pitchFamily="34" charset="-122"/>
              <a:ea typeface="微软雅黑" panose="020b0503020204020204" pitchFamily="34" charset="-122"/>
              <a:cs typeface="Times New Roman" panose="02020603050405020304" charset="0"/>
            </a:endParaRPr>
          </a:p>
        </p:txBody>
      </p:sp>
      <p:sp>
        <p:nvSpPr>
          <p:cNvPr id="32" name="矩形 31" title=""/>
          <p:cNvSpPr/>
          <p:nvPr>
            <p:custDataLst>
              <p:tags r:id="rId11"/>
            </p:custDataLst>
          </p:nvPr>
        </p:nvSpPr>
        <p:spPr>
          <a:xfrm>
            <a:off x="967105" y="3733800"/>
            <a:ext cx="9874885" cy="521970"/>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2800" b="1">
                <a:solidFill>
                  <a:schemeClr val="tx1"/>
                </a:solidFill>
                <a:latin typeface="微软雅黑" panose="020b0503020204020204" pitchFamily="34" charset="-122"/>
                <a:ea typeface="微软雅黑" panose="020b0503020204020204" pitchFamily="34" charset="-122"/>
                <a:cs typeface="Times New Roman" panose="02020603050405020304" charset="0"/>
              </a:rPr>
              <a:t>（3）基因型相同，若环境条件不同，表型也可能不同。</a:t>
            </a:r>
            <a:endParaRPr sz="2800" b="1">
              <a:solidFill>
                <a:schemeClr val="tx1"/>
              </a:solidFill>
              <a:latin typeface="微软雅黑" panose="020b0503020204020204" pitchFamily="34" charset="-122"/>
              <a:ea typeface="微软雅黑" panose="020b0503020204020204" pitchFamily="34" charset="-122"/>
              <a:cs typeface="Times New Roman" panose="02020603050405020304" charset="0"/>
            </a:endParaRPr>
          </a:p>
        </p:txBody>
      </p:sp>
      <p:sp>
        <p:nvSpPr>
          <p:cNvPr id="2" name="文本框 1" title=""/>
          <p:cNvSpPr txBox="1"/>
          <p:nvPr>
            <p:custDataLst>
              <p:tags r:id="rId12"/>
            </p:custDataLst>
          </p:nvPr>
        </p:nvSpPr>
        <p:spPr>
          <a:xfrm>
            <a:off x="2841308" y="823595"/>
            <a:ext cx="658876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基因型和表现型的关系</a:t>
            </a:r>
            <a:endParaRPr lang="zh-CN" altLang="en-US" sz="36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left)">
                                      <p:cBhvr>
                                        <p:cTn id="7" dur="500"/>
                                        <p:tgtEl>
                                          <p:spTgt spid="2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left)">
                                      <p:cBhvr>
                                        <p:cTn id="12" dur="500"/>
                                        <p:tgtEl>
                                          <p:spTgt spid="2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wipe(left)">
                                      <p:cBhvr>
                                        <p:cTn id="22" dur="500"/>
                                        <p:tgtEl>
                                          <p:spTgt spid="3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left)">
                                      <p:cBhvr>
                                        <p:cTn id="27" dur="500"/>
                                        <p:tgtEl>
                                          <p:spTgt spid="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wipe(left)">
                                      <p:cBhvr>
                                        <p:cTn id="3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9" grpId="0"/>
      <p:bldP spid="32" grpId="0"/>
      <p:bldP spid="4" grpId="0"/>
      <p:bldP spid="6" grpId="0"/>
      <p:bldP spid="2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48627" name="矩形 7" title=""/>
          <p:cNvSpPr/>
          <p:nvPr>
            <p:custDataLst>
              <p:tags r:id="rId4"/>
            </p:custDataLst>
          </p:nvPr>
        </p:nvSpPr>
        <p:spPr>
          <a:xfrm>
            <a:off x="-25400" y="169548"/>
            <a:ext cx="12240000" cy="360045"/>
          </a:xfrm>
          <a:prstGeom prst="rect">
            <a:avLst/>
          </a:prstGeom>
          <a:solidFill>
            <a:schemeClr val="bg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48628" name="TextBox 27" title=""/>
          <p:cNvSpPr txBox="1"/>
          <p:nvPr>
            <p:custDataLst>
              <p:tags r:id="rId5"/>
            </p:custDataLst>
          </p:nvPr>
        </p:nvSpPr>
        <p:spPr>
          <a:xfrm>
            <a:off x="368935" y="115570"/>
            <a:ext cx="3960000" cy="467995"/>
          </a:xfrm>
          <a:prstGeom prst="rect">
            <a:avLst/>
          </a:prstGeom>
          <a:solidFill>
            <a:srgbClr val="0070C0"/>
          </a:solidFill>
          <a:effectLst>
            <a:outerShdw blurRad="50800" dist="38100" dir="2700000" algn="tl" rotWithShape="0">
              <a:prstClr val="black">
                <a:alpha val="40000"/>
              </a:prstClr>
            </a:outerShdw>
          </a:effectLst>
        </p:spPr>
        <p:txBody>
          <a:bodyPr wrap="square" rtlCol="0">
            <a:noAutofit/>
          </a:bodyPr>
          <a:lstStyle>
            <a:defPPr>
              <a:defRPr lang="zh-CN"/>
            </a:defPPr>
            <a:lvl1pPr marL="0" algn="r" defTabSz="914400" rtl="0" eaLnBrk="1" latinLnBrk="0" hangingPunct="1">
              <a:defRPr sz="1200" kern="1200">
                <a:solidFill>
                  <a:srgbClr val="232B36"/>
                </a:solidFill>
                <a:latin typeface="Arial Rounded MT Bold" panose="020f070403050403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kern="0">
                <a:solidFill>
                  <a:schemeClr val="bg1"/>
                </a:solidFill>
                <a:latin typeface="微软雅黑" panose="020b0503020204020204" pitchFamily="34" charset="-122"/>
                <a:ea typeface="微软雅黑" panose="020b0503020204020204" pitchFamily="34" charset="-122"/>
              </a:rPr>
              <a:t>孟德尔遗传规律的再发现</a:t>
            </a:r>
            <a:endParaRPr lang="zh-CN" altLang="en-US" sz="2400" b="1" kern="0">
              <a:solidFill>
                <a:schemeClr val="bg1"/>
              </a:solidFill>
              <a:latin typeface="微软雅黑" panose="020b0503020204020204" pitchFamily="34" charset="-122"/>
              <a:ea typeface="微软雅黑" panose="020b0503020204020204" pitchFamily="34" charset="-122"/>
            </a:endParaRPr>
          </a:p>
        </p:txBody>
      </p:sp>
      <p:sp>
        <p:nvSpPr>
          <p:cNvPr id="4" name="矩形 3" title=""/>
          <p:cNvSpPr/>
          <p:nvPr>
            <p:custDataLst>
              <p:tags r:id="rId6"/>
            </p:custDataLst>
          </p:nvPr>
        </p:nvSpPr>
        <p:spPr>
          <a:xfrm>
            <a:off x="783590" y="4115435"/>
            <a:ext cx="6840000" cy="2382520"/>
          </a:xfrm>
          <a:prstGeom prst="rect">
            <a:avLst/>
          </a:prstGeom>
          <a:noFill/>
          <a:ln>
            <a:noFill/>
            <a:miter lim="800000"/>
          </a:ln>
        </p:spPr>
        <p:txBody>
          <a:bodyPr wrap="square">
            <a:no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just">
              <a:lnSpc>
                <a:spcPct val="120000"/>
              </a:lnSpc>
              <a:buFont typeface="Wingdings" panose="05000000000000000000" charset="0"/>
              <a:buChar char="l"/>
            </a:pPr>
            <a:r>
              <a:rPr sz="2400" b="1" smtClean="0">
                <a:solidFill>
                  <a:srgbClr val="C00000"/>
                </a:solidFill>
                <a:latin typeface="Times New Roman" panose="02020603050405020304" charset="0"/>
                <a:ea typeface="微软雅黑" panose="020b0503020204020204" pitchFamily="34" charset="-122"/>
                <a:cs typeface="Times New Roman" panose="02020603050405020304" charset="0"/>
                <a:sym typeface="+mn-ea"/>
              </a:rPr>
              <a:t>外界环境</a:t>
            </a:r>
            <a:r>
              <a:rPr sz="2400" b="1" smtClean="0">
                <a:latin typeface="Times New Roman" panose="02020603050405020304" charset="0"/>
                <a:ea typeface="微软雅黑" panose="020b0503020204020204" pitchFamily="34" charset="-122"/>
                <a:cs typeface="Times New Roman" panose="02020603050405020304" charset="0"/>
                <a:sym typeface="+mn-ea"/>
              </a:rPr>
              <a:t>，如温度、光照、水分、营养条件等，也会影响显性性状的表现。</a:t>
            </a:r>
            <a:r>
              <a:rPr sz="2400" b="1" smtClean="0">
                <a:latin typeface="Times New Roman" panose="02020603050405020304" charset="0"/>
                <a:ea typeface="楷体" panose="02010609060101010101" charset="-122"/>
                <a:cs typeface="Times New Roman" panose="02020603050405020304" charset="0"/>
                <a:sym typeface="+mn-ea"/>
              </a:rPr>
              <a:t>例如，观赏植物藏报春，让基因型为AA的植株在20～25℃的环境条件下生长，植物开红花。如果把它放在30℃的环境条件下生长，则开白花。</a:t>
            </a:r>
            <a:endParaRPr sz="2400" b="1" smtClean="0">
              <a:latin typeface="Times New Roman" panose="02020603050405020304" charset="0"/>
              <a:ea typeface="楷体" panose="02010609060101010101" charset="-122"/>
              <a:cs typeface="Times New Roman" panose="02020603050405020304" charset="0"/>
              <a:sym typeface="+mn-ea"/>
            </a:endParaRPr>
          </a:p>
        </p:txBody>
      </p:sp>
      <p:sp>
        <p:nvSpPr>
          <p:cNvPr id="23" name="矩形 22" title=""/>
          <p:cNvSpPr/>
          <p:nvPr>
            <p:custDataLst>
              <p:tags r:id="rId7"/>
            </p:custDataLst>
          </p:nvPr>
        </p:nvSpPr>
        <p:spPr>
          <a:xfrm>
            <a:off x="803910" y="1665605"/>
            <a:ext cx="10498455" cy="2306320"/>
          </a:xfrm>
          <a:prstGeom prst="rect">
            <a:avLst/>
          </a:prstGeom>
          <a:noFill/>
          <a:ln>
            <a:noFill/>
            <a:miter lim="800000"/>
          </a:ln>
        </p:spPr>
        <p:txBody>
          <a:bodyPr wrap="square">
            <a:spAutoFit/>
          </a:bodyPr>
          <a:lstStyle>
            <a:defPPr>
              <a:defRPr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just">
              <a:lnSpc>
                <a:spcPct val="120000"/>
              </a:lnSpc>
              <a:buFont typeface="Wingdings" panose="05000000000000000000" charset="0"/>
              <a:buChar char="l"/>
            </a:pPr>
            <a:r>
              <a:rPr sz="2400" b="1" smtClean="0">
                <a:solidFill>
                  <a:srgbClr val="C00000"/>
                </a:solidFill>
                <a:latin typeface="微软雅黑" panose="020b0503020204020204" pitchFamily="34" charset="-122"/>
                <a:ea typeface="微软雅黑" panose="020b0503020204020204" pitchFamily="34" charset="-122"/>
                <a:cs typeface="微软雅黑" panose="020b0503020204020204" pitchFamily="34" charset="-122"/>
                <a:sym typeface="+mn-ea"/>
              </a:rPr>
              <a:t>生物体的内在环境</a:t>
            </a:r>
            <a:r>
              <a:rPr sz="2400" b="1" smtClean="0">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，如年龄、性别、生理与营养状况等，都会影响显性性状的表现。</a:t>
            </a:r>
            <a:r>
              <a:rPr sz="2400" b="1" smtClean="0">
                <a:solidFill>
                  <a:schemeClr val="tx1"/>
                </a:solidFill>
                <a:latin typeface="Times New Roman" panose="02020603050405020304" charset="0"/>
                <a:ea typeface="楷体" panose="02010609060101010101" charset="-122"/>
                <a:cs typeface="Times New Roman" panose="02020603050405020304" charset="0"/>
                <a:sym typeface="+mn-ea"/>
              </a:rPr>
              <a:t>例如，中年人秃顶是由一对等位基因（</a:t>
            </a:r>
            <a:r>
              <a:rPr lang="en-US" altLang="zh-CN" sz="2400" b="1" smtClean="0">
                <a:solidFill>
                  <a:schemeClr val="tx1"/>
                </a:solidFill>
                <a:latin typeface="Times New Roman" panose="02020603050405020304" charset="0"/>
                <a:ea typeface="楷体" panose="02010609060101010101" charset="-122"/>
                <a:cs typeface="Times New Roman" panose="02020603050405020304" charset="0"/>
                <a:sym typeface="+mn-ea"/>
              </a:rPr>
              <a:t>B</a:t>
            </a:r>
            <a:r>
              <a:rPr sz="2400" b="1" smtClean="0">
                <a:solidFill>
                  <a:schemeClr val="tx1"/>
                </a:solidFill>
                <a:latin typeface="Times New Roman" panose="02020603050405020304" charset="0"/>
                <a:ea typeface="楷体" panose="02010609060101010101" charset="-122"/>
                <a:cs typeface="Times New Roman" panose="02020603050405020304" charset="0"/>
                <a:sym typeface="+mn-ea"/>
              </a:rPr>
              <a:t>、</a:t>
            </a:r>
            <a:r>
              <a:rPr lang="en-US" altLang="zh-CN" sz="2400" b="1" smtClean="0">
                <a:solidFill>
                  <a:schemeClr val="tx1"/>
                </a:solidFill>
                <a:latin typeface="Times New Roman" panose="02020603050405020304" charset="0"/>
                <a:ea typeface="楷体" panose="02010609060101010101" charset="-122"/>
                <a:cs typeface="Times New Roman" panose="02020603050405020304" charset="0"/>
                <a:sym typeface="+mn-ea"/>
              </a:rPr>
              <a:t>b</a:t>
            </a:r>
            <a:r>
              <a:rPr sz="2400" b="1" smtClean="0">
                <a:solidFill>
                  <a:schemeClr val="tx1"/>
                </a:solidFill>
                <a:latin typeface="Times New Roman" panose="02020603050405020304" charset="0"/>
                <a:ea typeface="楷体" panose="02010609060101010101" charset="-122"/>
                <a:cs typeface="Times New Roman" panose="02020603050405020304" charset="0"/>
                <a:sym typeface="+mn-ea"/>
              </a:rPr>
              <a:t>）控制的。秃顶基因的纯合子（</a:t>
            </a:r>
            <a:r>
              <a:rPr lang="en-US" altLang="zh-CN" sz="2400" b="1">
                <a:solidFill>
                  <a:schemeClr val="tx1"/>
                </a:solidFill>
                <a:latin typeface="Times New Roman" panose="02020603050405020304" charset="0"/>
                <a:ea typeface="楷体" panose="02010609060101010101" charset="-122"/>
                <a:cs typeface="Times New Roman" panose="02020603050405020304" charset="0"/>
                <a:sym typeface="+mn-ea"/>
              </a:rPr>
              <a:t>BB</a:t>
            </a:r>
            <a:r>
              <a:rPr sz="2400" b="1" smtClean="0">
                <a:solidFill>
                  <a:schemeClr val="tx1"/>
                </a:solidFill>
                <a:latin typeface="Times New Roman" panose="02020603050405020304" charset="0"/>
                <a:ea typeface="楷体" panose="02010609060101010101" charset="-122"/>
                <a:cs typeface="Times New Roman" panose="02020603050405020304" charset="0"/>
                <a:sym typeface="+mn-ea"/>
              </a:rPr>
              <a:t>），无论男女，都表现为秃顶；但对于杂合子（</a:t>
            </a:r>
            <a:r>
              <a:rPr lang="en-US" altLang="zh-CN" sz="2400" b="1">
                <a:solidFill>
                  <a:schemeClr val="tx1"/>
                </a:solidFill>
                <a:latin typeface="Times New Roman" panose="02020603050405020304" charset="0"/>
                <a:ea typeface="楷体" panose="02010609060101010101" charset="-122"/>
                <a:cs typeface="Times New Roman" panose="02020603050405020304" charset="0"/>
                <a:sym typeface="+mn-ea"/>
              </a:rPr>
              <a:t>Bb</a:t>
            </a:r>
            <a:r>
              <a:rPr sz="2400" b="1" smtClean="0">
                <a:solidFill>
                  <a:schemeClr val="tx1"/>
                </a:solidFill>
                <a:latin typeface="Times New Roman" panose="02020603050405020304" charset="0"/>
                <a:ea typeface="楷体" panose="02010609060101010101" charset="-122"/>
                <a:cs typeface="Times New Roman" panose="02020603050405020304" charset="0"/>
                <a:sym typeface="+mn-ea"/>
              </a:rPr>
              <a:t>），如果是男性，则表现为秃顶，如果是女性，则表现正常。造成这种差异的原因是由于两性体内性激素的不同。</a:t>
            </a:r>
            <a:endParaRPr sz="2400" b="1" smtClean="0">
              <a:solidFill>
                <a:schemeClr val="tx1"/>
              </a:solidFill>
              <a:latin typeface="Times New Roman" panose="02020603050405020304" charset="0"/>
              <a:ea typeface="楷体" panose="02010609060101010101" charset="-122"/>
              <a:cs typeface="Times New Roman" panose="02020603050405020304" charset="0"/>
              <a:sym typeface="+mn-ea"/>
            </a:endParaRPr>
          </a:p>
        </p:txBody>
      </p:sp>
      <p:grpSp>
        <p:nvGrpSpPr>
          <p:cNvPr id="8" name="组合 7" title=""/>
          <p:cNvGrpSpPr/>
          <p:nvPr>
            <p:custDataLst>
              <p:tags r:id="rId8"/>
            </p:custDataLst>
          </p:nvPr>
        </p:nvGrpSpPr>
        <p:grpSpPr>
          <a:xfrm>
            <a:off x="7818755" y="4292600"/>
            <a:ext cx="3307080" cy="2012950"/>
            <a:chOff x="12573" y="6370"/>
            <a:chExt cx="5208" cy="3170"/>
          </a:xfrm>
        </p:grpSpPr>
        <p:grpSp>
          <p:nvGrpSpPr>
            <p:cNvPr id="5" name="组合 4"/>
            <p:cNvGrpSpPr/>
            <p:nvPr>
              <p:custDataLst>
                <p:tags r:id="rId9"/>
              </p:custDataLst>
            </p:nvPr>
          </p:nvGrpSpPr>
          <p:grpSpPr>
            <a:xfrm>
              <a:off x="12573" y="6370"/>
              <a:ext cx="5208" cy="2268"/>
              <a:chOff x="12573" y="6370"/>
              <a:chExt cx="5208" cy="2268"/>
            </a:xfrm>
          </p:grpSpPr>
          <p:pic>
            <p:nvPicPr>
              <p:cNvPr id="3" name="图片 2"/>
              <p:cNvPicPr/>
              <p:nvPr>
                <p:custDataLst>
                  <p:tags r:id="rId11"/>
                </p:custDataLst>
              </p:nvPr>
            </p:nvPicPr>
            <p:blipFill>
              <a:blip r:embed="rId10">
                <a:lum contrast="12000"/>
              </a:blip>
              <a:srcRect l="6250"/>
              <a:stretch>
                <a:fillRect/>
              </a:stretch>
            </p:blipFill>
            <p:spPr>
              <a:xfrm>
                <a:off x="12573" y="6370"/>
                <a:ext cx="2494" cy="2268"/>
              </a:xfrm>
              <a:prstGeom prst="rect">
                <a:avLst/>
              </a:prstGeom>
              <a:effectLst>
                <a:softEdge rad="31750"/>
              </a:effectLst>
            </p:spPr>
          </p:pic>
          <p:pic>
            <p:nvPicPr>
              <p:cNvPr id="6" name="图片 5"/>
              <p:cNvPicPr>
                <a:picLocks noChangeAspect="1"/>
              </p:cNvPicPr>
              <p:nvPr>
                <p:custDataLst>
                  <p:tags r:id="rId13"/>
                </p:custDataLst>
              </p:nvPr>
            </p:nvPicPr>
            <p:blipFill>
              <a:blip r:embed="rId12">
                <a:lum bright="12000" contrast="18000"/>
              </a:blip>
              <a:stretch>
                <a:fillRect/>
              </a:stretch>
            </p:blipFill>
            <p:spPr>
              <a:xfrm>
                <a:off x="15285" y="6370"/>
                <a:ext cx="2497" cy="2268"/>
              </a:xfrm>
              <a:prstGeom prst="rect">
                <a:avLst/>
              </a:prstGeom>
              <a:effectLst>
                <a:softEdge rad="31750"/>
              </a:effectLst>
            </p:spPr>
          </p:pic>
        </p:grpSp>
        <p:sp>
          <p:nvSpPr>
            <p:cNvPr id="11" name="文本框 10"/>
            <p:cNvSpPr txBox="1"/>
            <p:nvPr>
              <p:custDataLst>
                <p:tags r:id="rId14"/>
              </p:custDataLst>
            </p:nvPr>
          </p:nvSpPr>
          <p:spPr>
            <a:xfrm>
              <a:off x="12806" y="8842"/>
              <a:ext cx="4743" cy="69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mtClean="0">
                  <a:solidFill>
                    <a:srgbClr val="0070C0"/>
                  </a:solidFill>
                  <a:latin typeface="楷体" panose="02010609060101010101" charset="-122"/>
                  <a:ea typeface="楷体" panose="02010609060101010101" charset="-122"/>
                </a:rPr>
                <a:t>红花、白花</a:t>
              </a:r>
              <a:r>
                <a:rPr lang="en-US" altLang="zh-CN" sz="2400" b="1" smtClean="0">
                  <a:solidFill>
                    <a:srgbClr val="0070C0"/>
                  </a:solidFill>
                  <a:latin typeface="楷体" panose="02010609060101010101" charset="-122"/>
                  <a:ea typeface="楷体" panose="02010609060101010101" charset="-122"/>
                </a:rPr>
                <a:t> </a:t>
              </a:r>
              <a:r>
                <a:rPr lang="zh-CN" altLang="en-US" sz="2400" b="1" smtClean="0">
                  <a:solidFill>
                    <a:srgbClr val="0070C0"/>
                  </a:solidFill>
                  <a:latin typeface="楷体" panose="02010609060101010101" charset="-122"/>
                  <a:ea typeface="楷体" panose="02010609060101010101" charset="-122"/>
                </a:rPr>
                <a:t>藏报春</a:t>
              </a:r>
              <a:endParaRPr lang="zh-CN" altLang="en-US" sz="2400" b="1" smtClean="0">
                <a:solidFill>
                  <a:srgbClr val="0070C0"/>
                </a:solidFill>
                <a:latin typeface="楷体" panose="02010609060101010101" charset="-122"/>
                <a:ea typeface="楷体" panose="02010609060101010101" charset="-122"/>
              </a:endParaRPr>
            </a:p>
          </p:txBody>
        </p:sp>
      </p:grpSp>
      <p:sp>
        <p:nvSpPr>
          <p:cNvPr id="9" name="文本框 8" title=""/>
          <p:cNvSpPr txBox="1"/>
          <p:nvPr>
            <p:custDataLst>
              <p:tags r:id="rId15"/>
            </p:custDataLst>
          </p:nvPr>
        </p:nvSpPr>
        <p:spPr>
          <a:xfrm>
            <a:off x="2841308" y="823595"/>
            <a:ext cx="658876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基因型和表现型的关系</a:t>
            </a:r>
            <a:endParaRPr lang="zh-CN" altLang="en-US" sz="36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left)">
                                      <p:cBhvr>
                                        <p:cTn id="7" dur="500"/>
                                        <p:tgtEl>
                                          <p:spTgt spid="2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https://d.book118.com/538125000053006042</a:t>
            </a:r>
          </a:p>
        </p:txBody>
      </p:sp>
    </p:spTree>
  </p:cSld>
  <p:clrMapOvr>
    <a:masterClrMapping/>
  </p:clrMapOvr>
  <p:transition/>
  <p:timing/>
</p:sld>
</file>

<file path=ppt/tags/tag1.xml><?xml version="1.0" encoding="utf-8"?>
<p:tagLst xmlns:p="http://schemas.openxmlformats.org/presentationml/2006/main">
  <p:tag name="AS_UNIQUEID" val="11556"/>
</p:tagLst>
</file>

<file path=ppt/tags/tag2.xml><?xml version="1.0" encoding="utf-8"?>
<p:tagLst xmlns:p="http://schemas.openxmlformats.org/presentationml/2006/main">
  <p:tag name="AS_UNIQUEID" val="11557"/>
</p:tagLst>
</file>

<file path=ppt/tags/tag3.xml><?xml version="1.0" encoding="utf-8"?>
<p:tagLst xmlns:p="http://schemas.openxmlformats.org/presentationml/2006/main">
  <p:tag name="AS_UNIQUEID" val="11558"/>
</p:tagLst>
</file>

<file path=ppt/tags/tag4.xml><?xml version="1.0" encoding="utf-8"?>
<p:tagLst xmlns:p="http://schemas.openxmlformats.org/presentationml/2006/main">
  <p:tag name="AS_UNIQUEID" val="11559"/>
</p:tagLst>
</file>

<file path=ppt/tags/tag5.xml><?xml version="1.0" encoding="utf-8"?>
<p:tagLst xmlns:p="http://schemas.openxmlformats.org/presentationml/2006/main">
  <p:tag name="AS_UNIQUEID" val="11560"/>
</p:tagLst>
</file>

<file path=ppt/tags/tag6.xml><?xml version="1.0" encoding="utf-8"?>
<p:tagLst xmlns:p="http://schemas.openxmlformats.org/presentationml/2006/main">
  <p:tag name="AS_UNIQUEID" val="11561"/>
</p:tagLst>
</file>

<file path=ppt/tags/tag7.xml><?xml version="1.0" encoding="utf-8"?>
<p:tagLst xmlns:p="http://schemas.openxmlformats.org/presentationml/2006/main">
  <p:tag name="AS_UNIQUEID" val="11562"/>
</p:tagLst>
</file>

<file path=ppt/tags/tag8.xml><?xml version="1.0" encoding="utf-8"?>
<p:tagLst xmlns:p="http://schemas.openxmlformats.org/presentationml/2006/main">
  <p:tag name="AS_UNIQUEID" val="11563"/>
</p:tagLst>
</file>

<file path=ppt/tags/tag9.xml><?xml version="1.0" encoding="utf-8"?>
<p:tagLst xmlns:p="http://schemas.openxmlformats.org/presentationml/2006/main">
  <p:tag name="AS_UNIQUEID" val="11564"/>
</p:tagLst>
</file>

<file path=ppt/tags/tag10.xml><?xml version="1.0" encoding="utf-8"?>
<p:tagLst xmlns:p="http://schemas.openxmlformats.org/presentationml/2006/main">
  <p:tag name="AS_UNIQUEID" val="11565"/>
</p:tagLst>
</file>

<file path=ppt/tags/tag11.xml><?xml version="1.0" encoding="utf-8"?>
<p:tagLst xmlns:p="http://schemas.openxmlformats.org/presentationml/2006/main">
  <p:tag name="AS_UNIQUEID" val="11566"/>
</p:tagLst>
</file>

<file path=ppt/tags/tag12.xml><?xml version="1.0" encoding="utf-8"?>
<p:tagLst xmlns:p="http://schemas.openxmlformats.org/presentationml/2006/main">
  <p:tag name="AS_UNIQUEID" val="11567"/>
</p:tagLst>
</file>

<file path=ppt/tags/tag13.xml><?xml version="1.0" encoding="utf-8"?>
<p:tagLst xmlns:p="http://schemas.openxmlformats.org/presentationml/2006/main">
  <p:tag name="AS_UNIQUEID" val="11568"/>
</p:tagLst>
</file>

<file path=ppt/tags/tag14.xml><?xml version="1.0" encoding="utf-8"?>
<p:tagLst xmlns:p="http://schemas.openxmlformats.org/presentationml/2006/main">
  <p:tag name="AS_UNIQUEID" val="11569"/>
</p:tagLst>
</file>

<file path=ppt/tags/tag15.xml><?xml version="1.0" encoding="utf-8"?>
<p:tagLst xmlns:p="http://schemas.openxmlformats.org/presentationml/2006/main">
  <p:tag name="AS_UNIQUEID" val="11570"/>
</p:tagLst>
</file>

<file path=ppt/tags/tag16.xml><?xml version="1.0" encoding="utf-8"?>
<p:tagLst xmlns:p="http://schemas.openxmlformats.org/presentationml/2006/main">
  <p:tag name="AS_UNIQUEID" val="11571"/>
</p:tagLst>
</file>

<file path=ppt/tags/tag17.xml><?xml version="1.0" encoding="utf-8"?>
<p:tagLst xmlns:p="http://schemas.openxmlformats.org/presentationml/2006/main">
  <p:tag name="AS_UNIQUEID" val="11572"/>
</p:tagLst>
</file>

<file path=ppt/tags/tag18.xml><?xml version="1.0" encoding="utf-8"?>
<p:tagLst xmlns:p="http://schemas.openxmlformats.org/presentationml/2006/main">
  <p:tag name="AS_UNIQUEID" val="11573"/>
</p:tagLst>
</file>

<file path=ppt/tags/tag19.xml><?xml version="1.0" encoding="utf-8"?>
<p:tagLst xmlns:p="http://schemas.openxmlformats.org/presentationml/2006/main">
  <p:tag name="AS_UNIQUEID" val="11574"/>
</p:tagLst>
</file>

<file path=ppt/tags/tag20.xml><?xml version="1.0" encoding="utf-8"?>
<p:tagLst xmlns:p="http://schemas.openxmlformats.org/presentationml/2006/main">
  <p:tag name="AS_UNIQUEID" val="11575"/>
</p:tagLst>
</file>

<file path=ppt/tags/tag21.xml><?xml version="1.0" encoding="utf-8"?>
<p:tagLst xmlns:p="http://schemas.openxmlformats.org/presentationml/2006/main">
  <p:tag name="AS_UNIQUEID" val="11576"/>
</p:tagLst>
</file>

<file path=ppt/tags/tag22.xml><?xml version="1.0" encoding="utf-8"?>
<p:tagLst xmlns:p="http://schemas.openxmlformats.org/presentationml/2006/main">
  <p:tag name="AS_UNIQUEID" val="11577"/>
</p:tagLst>
</file>

<file path=ppt/tags/tag23.xml><?xml version="1.0" encoding="utf-8"?>
<p:tagLst xmlns:p="http://schemas.openxmlformats.org/presentationml/2006/main">
  <p:tag name="AS_UNIQUEID" val="11578"/>
</p:tagLst>
</file>

<file path=ppt/tags/tag24.xml><?xml version="1.0" encoding="utf-8"?>
<p:tagLst xmlns:p="http://schemas.openxmlformats.org/presentationml/2006/main">
  <p:tag name="AS_UNIQUEID" val="11579"/>
</p:tagLst>
</file>

<file path=ppt/tags/tag25.xml><?xml version="1.0" encoding="utf-8"?>
<p:tagLst xmlns:p="http://schemas.openxmlformats.org/presentationml/2006/main">
  <p:tag name="AS_UNIQUEID" val="11580"/>
</p:tagLst>
</file>

<file path=ppt/tags/tag26.xml><?xml version="1.0" encoding="utf-8"?>
<p:tagLst xmlns:p="http://schemas.openxmlformats.org/presentationml/2006/main">
  <p:tag name="AS_UNIQUEID" val="11581"/>
</p:tagLst>
</file>

<file path=ppt/tags/tag27.xml><?xml version="1.0" encoding="utf-8"?>
<p:tagLst xmlns:p="http://schemas.openxmlformats.org/presentationml/2006/main">
  <p:tag name="AS_UNIQUEID" val="11582"/>
</p:tagLst>
</file>

<file path=ppt/tags/tag28.xml><?xml version="1.0" encoding="utf-8"?>
<p:tagLst xmlns:p="http://schemas.openxmlformats.org/presentationml/2006/main">
  <p:tag name="AS_UNIQUEID" val="11583"/>
</p:tagLst>
</file>

<file path=ppt/tags/tag29.xml><?xml version="1.0" encoding="utf-8"?>
<p:tagLst xmlns:p="http://schemas.openxmlformats.org/presentationml/2006/main">
  <p:tag name="AS_UNIQUEID" val="11584"/>
</p:tagLst>
</file>

<file path=ppt/tags/tag30.xml><?xml version="1.0" encoding="utf-8"?>
<p:tagLst xmlns:p="http://schemas.openxmlformats.org/presentationml/2006/main">
  <p:tag name="AS_UNIQUEID" val="11585"/>
</p:tagLst>
</file>

<file path=ppt/tags/tag31.xml><?xml version="1.0" encoding="utf-8"?>
<p:tagLst xmlns:p="http://schemas.openxmlformats.org/presentationml/2006/main">
  <p:tag name="AS_UNIQUEID" val="11586"/>
</p:tagLst>
</file>

<file path=ppt/tags/tag32.xml><?xml version="1.0" encoding="utf-8"?>
<p:tagLst xmlns:p="http://schemas.openxmlformats.org/presentationml/2006/main">
  <p:tag name="AS_UNIQUEID" val="11587"/>
</p:tagLst>
</file>

<file path=ppt/tags/tag33.xml><?xml version="1.0" encoding="utf-8"?>
<p:tagLst xmlns:p="http://schemas.openxmlformats.org/presentationml/2006/main">
  <p:tag name="AS_UNIQUEID" val="11588"/>
</p:tagLst>
</file>

<file path=ppt/tags/tag34.xml><?xml version="1.0" encoding="utf-8"?>
<p:tagLst xmlns:p="http://schemas.openxmlformats.org/presentationml/2006/main">
  <p:tag name="AS_UNIQUEID" val="11589"/>
</p:tagLst>
</file>

<file path=ppt/tags/tag35.xml><?xml version="1.0" encoding="utf-8"?>
<p:tagLst xmlns:p="http://schemas.openxmlformats.org/presentationml/2006/main">
  <p:tag name="AS_UNIQUEID" val="11590"/>
</p:tagLst>
</file>

<file path=ppt/tags/tag36.xml><?xml version="1.0" encoding="utf-8"?>
<p:tagLst xmlns:p="http://schemas.openxmlformats.org/presentationml/2006/main">
  <p:tag name="AS_UNIQUEID" val="11591"/>
</p:tagLst>
</file>

<file path=ppt/tags/tag37.xml><?xml version="1.0" encoding="utf-8"?>
<p:tagLst xmlns:p="http://schemas.openxmlformats.org/presentationml/2006/main">
  <p:tag name="AS_UNIQUEID" val="11592"/>
</p:tagLst>
</file>

<file path=ppt/tags/tag38.xml><?xml version="1.0" encoding="utf-8"?>
<p:tagLst xmlns:p="http://schemas.openxmlformats.org/presentationml/2006/main">
  <p:tag name="AS_UNIQUEID" val="11593"/>
</p:tagLst>
</file>

<file path=ppt/tags/tag39.xml><?xml version="1.0" encoding="utf-8"?>
<p:tagLst xmlns:p="http://schemas.openxmlformats.org/presentationml/2006/main">
  <p:tag name="AS_UNIQUEID" val="11594"/>
</p:tagLst>
</file>

<file path=ppt/tags/tag40.xml><?xml version="1.0" encoding="utf-8"?>
<p:tagLst xmlns:p="http://schemas.openxmlformats.org/presentationml/2006/main">
  <p:tag name="AS_UNIQUEID" val="11595"/>
</p:tagLst>
</file>

<file path=ppt/tags/tag41.xml><?xml version="1.0" encoding="utf-8"?>
<p:tagLst xmlns:p="http://schemas.openxmlformats.org/presentationml/2006/main">
  <p:tag name="AS_UNIQUEID" val="11596"/>
</p:tagLst>
</file>

<file path=ppt/tags/tag42.xml><?xml version="1.0" encoding="utf-8"?>
<p:tagLst xmlns:p="http://schemas.openxmlformats.org/presentationml/2006/main">
  <p:tag name="AS_UNIQUEID" val="11597"/>
</p:tagLst>
</file>

<file path=ppt/tags/tag43.xml><?xml version="1.0" encoding="utf-8"?>
<p:tagLst xmlns:p="http://schemas.openxmlformats.org/presentationml/2006/main">
  <p:tag name="AS_UNIQUEID" val="11598"/>
</p:tagLst>
</file>

<file path=ppt/tags/tag44.xml><?xml version="1.0" encoding="utf-8"?>
<p:tagLst xmlns:p="http://schemas.openxmlformats.org/presentationml/2006/main">
  <p:tag name="AS_UNIQUEID" val="11599"/>
</p:tagLst>
</file>

<file path=ppt/tags/tag45.xml><?xml version="1.0" encoding="utf-8"?>
<p:tagLst xmlns:p="http://schemas.openxmlformats.org/presentationml/2006/main">
  <p:tag name="AS_UNIQUEID" val="11600"/>
</p:tagLst>
</file>

<file path=ppt/tags/tag46.xml><?xml version="1.0" encoding="utf-8"?>
<p:tagLst xmlns:p="http://schemas.openxmlformats.org/presentationml/2006/main">
  <p:tag name="AS_UNIQUEID" val="11601"/>
</p:tagLst>
</file>

<file path=ppt/tags/tag47.xml><?xml version="1.0" encoding="utf-8"?>
<p:tagLst xmlns:p="http://schemas.openxmlformats.org/presentationml/2006/main">
  <p:tag name="AS_UNIQUEID" val="11602"/>
</p:tagLst>
</file>

<file path=ppt/tags/tag48.xml><?xml version="1.0" encoding="utf-8"?>
<p:tagLst xmlns:p="http://schemas.openxmlformats.org/presentationml/2006/main">
  <p:tag name="AS_UNIQUEID" val="11603"/>
</p:tagLst>
</file>

<file path=ppt/tags/tag49.xml><?xml version="1.0" encoding="utf-8"?>
<p:tagLst xmlns:p="http://schemas.openxmlformats.org/presentationml/2006/main">
  <p:tag name="AS_UNIQUEID" val="11604"/>
</p:tagLst>
</file>

<file path=ppt/tags/tag50.xml><?xml version="1.0" encoding="utf-8"?>
<p:tagLst xmlns:p="http://schemas.openxmlformats.org/presentationml/2006/main">
  <p:tag name="AS_UNIQUEID" val="11605"/>
</p:tagLst>
</file>

<file path=ppt/tags/tag51.xml><?xml version="1.0" encoding="utf-8"?>
<p:tagLst xmlns:p="http://schemas.openxmlformats.org/presentationml/2006/main">
  <p:tag name="AS_UNIQUEID" val="11606"/>
</p:tagLst>
</file>

<file path=ppt/tags/tag52.xml><?xml version="1.0" encoding="utf-8"?>
<p:tagLst xmlns:p="http://schemas.openxmlformats.org/presentationml/2006/main">
  <p:tag name="AS_UNIQUEID" val="11607"/>
</p:tagLst>
</file>

<file path=ppt/tags/tag53.xml><?xml version="1.0" encoding="utf-8"?>
<p:tagLst xmlns:p="http://schemas.openxmlformats.org/presentationml/2006/main">
  <p:tag name="AS_UNIQUEID" val="11608"/>
</p:tagLst>
</file>

<file path=ppt/tags/tag54.xml><?xml version="1.0" encoding="utf-8"?>
<p:tagLst xmlns:p="http://schemas.openxmlformats.org/presentationml/2006/main">
  <p:tag name="AS_UNIQUEID" val="11609"/>
</p:tagLst>
</file>

<file path=ppt/tags/tag55.xml><?xml version="1.0" encoding="utf-8"?>
<p:tagLst xmlns:p="http://schemas.openxmlformats.org/presentationml/2006/main">
  <p:tag name="AS_UNIQUEID" val="11610"/>
</p:tagLst>
</file>

<file path=ppt/tags/tag56.xml><?xml version="1.0" encoding="utf-8"?>
<p:tagLst xmlns:p="http://schemas.openxmlformats.org/presentationml/2006/main">
  <p:tag name="AS_UNIQUEID" val="11611"/>
</p:tagLst>
</file>

<file path=ppt/tags/tag57.xml><?xml version="1.0" encoding="utf-8"?>
<p:tagLst xmlns:p="http://schemas.openxmlformats.org/presentationml/2006/main">
  <p:tag name="AS_UNIQUEID" val="11612"/>
</p:tagLst>
</file>

<file path=ppt/tags/tag58.xml><?xml version="1.0" encoding="utf-8"?>
<p:tagLst xmlns:p="http://schemas.openxmlformats.org/presentationml/2006/main">
  <p:tag name="AS_UNIQUEID" val="11613"/>
</p:tagLst>
</file>

<file path=ppt/tags/tag59.xml><?xml version="1.0" encoding="utf-8"?>
<p:tagLst xmlns:p="http://schemas.openxmlformats.org/presentationml/2006/main">
  <p:tag name="AS_UNIQUEID" val="11614"/>
</p:tagLst>
</file>

<file path=ppt/tags/tag60.xml><?xml version="1.0" encoding="utf-8"?>
<p:tagLst xmlns:p="http://schemas.openxmlformats.org/presentationml/2006/main">
  <p:tag name="AS_UNIQUEID" val="11615"/>
</p:tagLst>
</file>

<file path=ppt/tags/tag61.xml><?xml version="1.0" encoding="utf-8"?>
<p:tagLst xmlns:p="http://schemas.openxmlformats.org/presentationml/2006/main">
  <p:tag name="AS_UNIQUEID" val="11616"/>
</p:tagLst>
</file>

<file path=ppt/tags/tag62.xml><?xml version="1.0" encoding="utf-8"?>
<p:tagLst xmlns:p="http://schemas.openxmlformats.org/presentationml/2006/main">
  <p:tag name="AS_UNIQUEID" val="11617"/>
</p:tagLst>
</file>

<file path=ppt/tags/tag63.xml><?xml version="1.0" encoding="utf-8"?>
<p:tagLst xmlns:p="http://schemas.openxmlformats.org/presentationml/2006/main">
  <p:tag name="AS_UNIQUEID" val="11618"/>
</p:tagLst>
</file>

<file path=ppt/tags/tag64.xml><?xml version="1.0" encoding="utf-8"?>
<p:tagLst xmlns:p="http://schemas.openxmlformats.org/presentationml/2006/main">
  <p:tag name="AS_UNIQUEID" val="11619"/>
</p:tagLst>
</file>

<file path=ppt/tags/tag65.xml><?xml version="1.0" encoding="utf-8"?>
<p:tagLst xmlns:p="http://schemas.openxmlformats.org/presentationml/2006/main">
  <p:tag name="AS_UNIQUEID" val="11620"/>
</p:tagLst>
</file>

<file path=ppt/tags/tag66.xml><?xml version="1.0" encoding="utf-8"?>
<p:tagLst xmlns:p="http://schemas.openxmlformats.org/presentationml/2006/main">
  <p:tag name="AS_UNIQUEID" val="11621"/>
</p:tagLst>
</file>

<file path=ppt/tags/tag67.xml><?xml version="1.0" encoding="utf-8"?>
<p:tagLst xmlns:p="http://schemas.openxmlformats.org/presentationml/2006/main">
  <p:tag name="AS_UNIQUEID" val="11622"/>
</p:tagLst>
</file>

<file path=ppt/tags/tag68.xml><?xml version="1.0" encoding="utf-8"?>
<p:tagLst xmlns:p="http://schemas.openxmlformats.org/presentationml/2006/main">
  <p:tag name="AS_UNIQUEID" val="11623"/>
</p:tagLst>
</file>

<file path=ppt/tags/tag69.xml><?xml version="1.0" encoding="utf-8"?>
<p:tagLst xmlns:p="http://schemas.openxmlformats.org/presentationml/2006/main">
  <p:tag name="AS_UNIQUEID" val="11624"/>
</p:tagLst>
</file>

<file path=ppt/tags/tag70.xml><?xml version="1.0" encoding="utf-8"?>
<p:tagLst xmlns:p="http://schemas.openxmlformats.org/presentationml/2006/main">
  <p:tag name="AS_UNIQUEID" val="11625"/>
</p:tagLst>
</file>

<file path=ppt/tags/tag71.xml><?xml version="1.0" encoding="utf-8"?>
<p:tagLst xmlns:p="http://schemas.openxmlformats.org/presentationml/2006/main">
  <p:tag name="AS_UNIQUEID" val="11626"/>
</p:tagLst>
</file>

<file path=ppt/tags/tag72.xml><?xml version="1.0" encoding="utf-8"?>
<p:tagLst xmlns:p="http://schemas.openxmlformats.org/presentationml/2006/main">
  <p:tag name="AS_UNIQUEID" val="11627"/>
</p:tagLst>
</file>

<file path=ppt/tags/tag73.xml><?xml version="1.0" encoding="utf-8"?>
<p:tagLst xmlns:p="http://schemas.openxmlformats.org/presentationml/2006/main">
  <p:tag name="AS_UNIQUEID" val="11628"/>
</p:tagLst>
</file>

<file path=ppt/tags/tag74.xml><?xml version="1.0" encoding="utf-8"?>
<p:tagLst xmlns:p="http://schemas.openxmlformats.org/presentationml/2006/main">
  <p:tag name="AS_UNIQUEID" val="11629"/>
</p:tagLst>
</file>

<file path=ppt/tags/tag75.xml><?xml version="1.0" encoding="utf-8"?>
<p:tagLst xmlns:p="http://schemas.openxmlformats.org/presentationml/2006/main">
  <p:tag name="AS_UNIQUEID" val="11630"/>
</p:tagLst>
</file>

<file path=ppt/tags/tag76.xml><?xml version="1.0" encoding="utf-8"?>
<p:tagLst xmlns:p="http://schemas.openxmlformats.org/presentationml/2006/main">
  <p:tag name="AS_UNIQUEID" val="11093"/>
</p:tagLst>
</file>

<file path=ppt/tags/tag77.xml><?xml version="1.0" encoding="utf-8"?>
<p:tagLst xmlns:p="http://schemas.openxmlformats.org/presentationml/2006/main">
  <p:tag name="AS_UNIQUEID" val="11094"/>
</p:tagLst>
</file>

<file path=ppt/tags/tag78.xml><?xml version="1.0" encoding="utf-8"?>
<p:tagLst xmlns:p="http://schemas.openxmlformats.org/presentationml/2006/main">
  <p:tag name="AS_UNIQUEID" val="11095"/>
</p:tagLst>
</file>

<file path=ppt/tags/tag79.xml><?xml version="1.0" encoding="utf-8"?>
<p:tagLst xmlns:p="http://schemas.openxmlformats.org/presentationml/2006/main">
  <p:tag name="AS_UNIQUEID" val="11096"/>
</p:tagLst>
</file>

<file path=ppt/tags/tag80.xml><?xml version="1.0" encoding="utf-8"?>
<p:tagLst xmlns:p="http://schemas.openxmlformats.org/presentationml/2006/main">
  <p:tag name="AS_UNIQUEID" val="11097"/>
</p:tagLst>
</file>

<file path=ppt/tags/tag81.xml><?xml version="1.0" encoding="utf-8"?>
<p:tagLst xmlns:p="http://schemas.openxmlformats.org/presentationml/2006/main">
  <p:tag name="AS_UNIQUEID" val="11098"/>
</p:tagLst>
</file>

<file path=ppt/tags/tag82.xml><?xml version="1.0" encoding="utf-8"?>
<p:tagLst xmlns:p="http://schemas.openxmlformats.org/presentationml/2006/main">
  <p:tag name="AS_UNIQUEID" val="11099"/>
</p:tagLst>
</file>

<file path=ppt/tags/tag83.xml><?xml version="1.0" encoding="utf-8"?>
<p:tagLst xmlns:p="http://schemas.openxmlformats.org/presentationml/2006/main">
  <p:tag name="AS_UNIQUEID" val="11100"/>
</p:tagLst>
</file>

<file path=ppt/tags/tag84.xml><?xml version="1.0" encoding="utf-8"?>
<p:tagLst xmlns:p="http://schemas.openxmlformats.org/presentationml/2006/main">
  <p:tag name="AS_UNIQUEID" val="11101"/>
</p:tagLst>
</file>

<file path=ppt/tags/tag85.xml><?xml version="1.0" encoding="utf-8"?>
<p:tagLst xmlns:p="http://schemas.openxmlformats.org/presentationml/2006/main">
  <p:tag name="AS_UNIQUEID" val="11102"/>
</p:tagLst>
</file>

<file path=ppt/tags/tag86.xml><?xml version="1.0" encoding="utf-8"?>
<p:tagLst xmlns:p="http://schemas.openxmlformats.org/presentationml/2006/main">
  <p:tag name="AS_UNIQUEID" val="11103"/>
</p:tagLst>
</file>

<file path=ppt/tags/tag87.xml><?xml version="1.0" encoding="utf-8"?>
<p:tagLst xmlns:p="http://schemas.openxmlformats.org/presentationml/2006/main">
  <p:tag name="AS_UNIQUEID" val="11104"/>
</p:tagLst>
</file>

<file path=ppt/tags/tag88.xml><?xml version="1.0" encoding="utf-8"?>
<p:tagLst xmlns:p="http://schemas.openxmlformats.org/presentationml/2006/main">
  <p:tag name="AS_UNIQUEID" val="11105"/>
</p:tagLst>
</file>

<file path=ppt/tags/tag89.xml><?xml version="1.0" encoding="utf-8"?>
<p:tagLst xmlns:p="http://schemas.openxmlformats.org/presentationml/2006/main">
  <p:tag name="AS_UNIQUEID" val="11106"/>
</p:tagLst>
</file>

<file path=ppt/tags/tag90.xml><?xml version="1.0" encoding="utf-8"?>
<p:tagLst xmlns:p="http://schemas.openxmlformats.org/presentationml/2006/main">
  <p:tag name="AS_UNIQUEID" val="11107"/>
</p:tagLst>
</file>

<file path=ppt/tags/tag91.xml><?xml version="1.0" encoding="utf-8"?>
<p:tagLst xmlns:p="http://schemas.openxmlformats.org/presentationml/2006/main">
  <p:tag name="AS_UNIQUEID" val="11108"/>
</p:tagLst>
</file>

<file path=ppt/tags/tag92.xml><?xml version="1.0" encoding="utf-8"?>
<p:tagLst xmlns:p="http://schemas.openxmlformats.org/presentationml/2006/main">
  <p:tag name="AS_UNIQUEID" val="11109"/>
</p:tagLst>
</file>

<file path=ppt/tags/tag93.xml><?xml version="1.0" encoding="utf-8"?>
<p:tagLst xmlns:p="http://schemas.openxmlformats.org/presentationml/2006/main">
  <p:tag name="AS_UNIQUEID" val="11110"/>
</p:tagLst>
</file>

<file path=ppt/tags/tag94.xml><?xml version="1.0" encoding="utf-8"?>
<p:tagLst xmlns:p="http://schemas.openxmlformats.org/presentationml/2006/main">
  <p:tag name="AS_UNIQUEID" val="11111"/>
</p:tagLst>
</file>

<file path=ppt/tags/tag95.xml><?xml version="1.0" encoding="utf-8"?>
<p:tagLst xmlns:p="http://schemas.openxmlformats.org/presentationml/2006/main">
  <p:tag name="AS_UNIQUEID" val="11112"/>
</p:tagLst>
</file>

<file path=ppt/tags/tag96.xml><?xml version="1.0" encoding="utf-8"?>
<p:tagLst xmlns:p="http://schemas.openxmlformats.org/presentationml/2006/main">
  <p:tag name="AS_UNIQUEID" val="11113"/>
</p:tagLst>
</file>

<file path=ppt/tags/tag97.xml><?xml version="1.0" encoding="utf-8"?>
<p:tagLst xmlns:p="http://schemas.openxmlformats.org/presentationml/2006/main">
  <p:tag name="AS_UNIQUEID" val="11114"/>
</p:tagLst>
</file>

<file path=ppt/tags/tag98.xml><?xml version="1.0" encoding="utf-8"?>
<p:tagLst xmlns:p="http://schemas.openxmlformats.org/presentationml/2006/main">
  <p:tag name="AS_UNIQUEID" val="11115"/>
</p:tagLst>
</file>

<file path=ppt/tags/tag99.xml><?xml version="1.0" encoding="utf-8"?>
<p:tagLst xmlns:p="http://schemas.openxmlformats.org/presentationml/2006/main">
  <p:tag name="AS_UNIQUEID" val="11116"/>
</p:tagLst>
</file>

<file path=ppt/tags/tag100.xml><?xml version="1.0" encoding="utf-8"?>
<p:tagLst xmlns:p="http://schemas.openxmlformats.org/presentationml/2006/main">
  <p:tag name="AS_UNIQUEID" val="11117"/>
</p:tagLst>
</file>

<file path=ppt/tags/tag101.xml><?xml version="1.0" encoding="utf-8"?>
<p:tagLst xmlns:p="http://schemas.openxmlformats.org/presentationml/2006/main">
  <p:tag name="AS_UNIQUEID" val="11118"/>
</p:tagLst>
</file>

<file path=ppt/tags/tag102.xml><?xml version="1.0" encoding="utf-8"?>
<p:tagLst xmlns:p="http://schemas.openxmlformats.org/presentationml/2006/main">
  <p:tag name="AS_UNIQUEID" val="11119"/>
</p:tagLst>
</file>

<file path=ppt/tags/tag103.xml><?xml version="1.0" encoding="utf-8"?>
<p:tagLst xmlns:p="http://schemas.openxmlformats.org/presentationml/2006/main">
  <p:tag name="AS_UNIQUEID" val="11120"/>
</p:tagLst>
</file>

<file path=ppt/tags/tag104.xml><?xml version="1.0" encoding="utf-8"?>
<p:tagLst xmlns:p="http://schemas.openxmlformats.org/presentationml/2006/main">
  <p:tag name="AS_UNIQUEID" val="11121"/>
</p:tagLst>
</file>

<file path=ppt/tags/tag105.xml><?xml version="1.0" encoding="utf-8"?>
<p:tagLst xmlns:p="http://schemas.openxmlformats.org/presentationml/2006/main">
  <p:tag name="AS_UNIQUEID" val="11122"/>
</p:tagLst>
</file>

<file path=ppt/tags/tag106.xml><?xml version="1.0" encoding="utf-8"?>
<p:tagLst xmlns:p="http://schemas.openxmlformats.org/presentationml/2006/main">
  <p:tag name="AS_UNIQUEID" val="11123"/>
</p:tagLst>
</file>

<file path=ppt/tags/tag107.xml><?xml version="1.0" encoding="utf-8"?>
<p:tagLst xmlns:p="http://schemas.openxmlformats.org/presentationml/2006/main">
  <p:tag name="AS_UNIQUEID" val="11124"/>
</p:tagLst>
</file>

<file path=ppt/tags/tag108.xml><?xml version="1.0" encoding="utf-8"?>
<p:tagLst xmlns:p="http://schemas.openxmlformats.org/presentationml/2006/main">
  <p:tag name="AS_UNIQUEID" val="11125"/>
</p:tagLst>
</file>

<file path=ppt/tags/tag109.xml><?xml version="1.0" encoding="utf-8"?>
<p:tagLst xmlns:p="http://schemas.openxmlformats.org/presentationml/2006/main">
  <p:tag name="AS_UNIQUEID" val="11126"/>
</p:tagLst>
</file>

<file path=ppt/tags/tag110.xml><?xml version="1.0" encoding="utf-8"?>
<p:tagLst xmlns:p="http://schemas.openxmlformats.org/presentationml/2006/main">
  <p:tag name="AS_UNIQUEID" val="11127"/>
</p:tagLst>
</file>

<file path=ppt/tags/tag111.xml><?xml version="1.0" encoding="utf-8"?>
<p:tagLst xmlns:p="http://schemas.openxmlformats.org/presentationml/2006/main">
  <p:tag name="AS_UNIQUEID" val="11128"/>
</p:tagLst>
</file>

<file path=ppt/tags/tag112.xml><?xml version="1.0" encoding="utf-8"?>
<p:tagLst xmlns:p="http://schemas.openxmlformats.org/presentationml/2006/main">
  <p:tag name="AS_UNIQUEID" val="11129"/>
</p:tagLst>
</file>

<file path=ppt/tags/tag113.xml><?xml version="1.0" encoding="utf-8"?>
<p:tagLst xmlns:p="http://schemas.openxmlformats.org/presentationml/2006/main">
  <p:tag name="AS_UNIQUEID" val="11130"/>
</p:tagLst>
</file>

<file path=ppt/tags/tag114.xml><?xml version="1.0" encoding="utf-8"?>
<p:tagLst xmlns:p="http://schemas.openxmlformats.org/presentationml/2006/main">
  <p:tag name="AS_UNIQUEID" val="11131"/>
</p:tagLst>
</file>

<file path=ppt/tags/tag115.xml><?xml version="1.0" encoding="utf-8"?>
<p:tagLst xmlns:p="http://schemas.openxmlformats.org/presentationml/2006/main">
  <p:tag name="AS_UNIQUEID" val="11132"/>
</p:tagLst>
</file>

<file path=ppt/tags/tag116.xml><?xml version="1.0" encoding="utf-8"?>
<p:tagLst xmlns:p="http://schemas.openxmlformats.org/presentationml/2006/main">
  <p:tag name="AS_UNIQUEID" val="11133"/>
</p:tagLst>
</file>

<file path=ppt/tags/tag117.xml><?xml version="1.0" encoding="utf-8"?>
<p:tagLst xmlns:p="http://schemas.openxmlformats.org/presentationml/2006/main">
  <p:tag name="AS_UNIQUEID" val="11134"/>
</p:tagLst>
</file>

<file path=ppt/tags/tag118.xml><?xml version="1.0" encoding="utf-8"?>
<p:tagLst xmlns:p="http://schemas.openxmlformats.org/presentationml/2006/main">
  <p:tag name="AS_UNIQUEID" val="11135"/>
</p:tagLst>
</file>

<file path=ppt/tags/tag119.xml><?xml version="1.0" encoding="utf-8"?>
<p:tagLst xmlns:p="http://schemas.openxmlformats.org/presentationml/2006/main">
  <p:tag name="AS_UNIQUEID" val="11136"/>
</p:tagLst>
</file>

<file path=ppt/tags/tag120.xml><?xml version="1.0" encoding="utf-8"?>
<p:tagLst xmlns:p="http://schemas.openxmlformats.org/presentationml/2006/main">
  <p:tag name="AS_UNIQUEID" val="11137"/>
</p:tagLst>
</file>

<file path=ppt/tags/tag121.xml><?xml version="1.0" encoding="utf-8"?>
<p:tagLst xmlns:p="http://schemas.openxmlformats.org/presentationml/2006/main">
  <p:tag name="AS_UNIQUEID" val="11138"/>
</p:tagLst>
</file>

<file path=ppt/tags/tag122.xml><?xml version="1.0" encoding="utf-8"?>
<p:tagLst xmlns:p="http://schemas.openxmlformats.org/presentationml/2006/main">
  <p:tag name="AS_UNIQUEID" val="11139"/>
</p:tagLst>
</file>

<file path=ppt/tags/tag123.xml><?xml version="1.0" encoding="utf-8"?>
<p:tagLst xmlns:p="http://schemas.openxmlformats.org/presentationml/2006/main">
  <p:tag name="AS_UNIQUEID" val="11140"/>
</p:tagLst>
</file>

<file path=ppt/tags/tag124.xml><?xml version="1.0" encoding="utf-8"?>
<p:tagLst xmlns:p="http://schemas.openxmlformats.org/presentationml/2006/main">
  <p:tag name="AS_UNIQUEID" val="11141"/>
</p:tagLst>
</file>

<file path=ppt/tags/tag125.xml><?xml version="1.0" encoding="utf-8"?>
<p:tagLst xmlns:p="http://schemas.openxmlformats.org/presentationml/2006/main">
  <p:tag name="AS_UNIQUEID" val="11142"/>
</p:tagLst>
</file>

<file path=ppt/tags/tag126.xml><?xml version="1.0" encoding="utf-8"?>
<p:tagLst xmlns:p="http://schemas.openxmlformats.org/presentationml/2006/main">
  <p:tag name="AS_UNIQUEID" val="11143"/>
</p:tagLst>
</file>

<file path=ppt/tags/tag127.xml><?xml version="1.0" encoding="utf-8"?>
<p:tagLst xmlns:p="http://schemas.openxmlformats.org/presentationml/2006/main">
  <p:tag name="AS_UNIQUEID" val="11144"/>
</p:tagLst>
</file>

<file path=ppt/tags/tag128.xml><?xml version="1.0" encoding="utf-8"?>
<p:tagLst xmlns:p="http://schemas.openxmlformats.org/presentationml/2006/main">
  <p:tag name="AS_UNIQUEID" val="11145"/>
</p:tagLst>
</file>

<file path=ppt/tags/tag129.xml><?xml version="1.0" encoding="utf-8"?>
<p:tagLst xmlns:p="http://schemas.openxmlformats.org/presentationml/2006/main">
  <p:tag name="AS_UNIQUEID" val="11146"/>
</p:tagLst>
</file>

<file path=ppt/tags/tag130.xml><?xml version="1.0" encoding="utf-8"?>
<p:tagLst xmlns:p="http://schemas.openxmlformats.org/presentationml/2006/main">
  <p:tag name="AS_UNIQUEID" val="11147"/>
</p:tagLst>
</file>

<file path=ppt/tags/tag131.xml><?xml version="1.0" encoding="utf-8"?>
<p:tagLst xmlns:p="http://schemas.openxmlformats.org/presentationml/2006/main">
  <p:tag name="AS_UNIQUEID" val="11148"/>
</p:tagLst>
</file>

<file path=ppt/tags/tag132.xml><?xml version="1.0" encoding="utf-8"?>
<p:tagLst xmlns:p="http://schemas.openxmlformats.org/presentationml/2006/main">
  <p:tag name="AS_UNIQUEID" val="11149"/>
</p:tagLst>
</file>

<file path=ppt/tags/tag133.xml><?xml version="1.0" encoding="utf-8"?>
<p:tagLst xmlns:p="http://schemas.openxmlformats.org/presentationml/2006/main">
  <p:tag name="AS_UNIQUEID" val="11150"/>
</p:tagLst>
</file>

<file path=ppt/tags/tag134.xml><?xml version="1.0" encoding="utf-8"?>
<p:tagLst xmlns:p="http://schemas.openxmlformats.org/presentationml/2006/main">
  <p:tag name="AS_UNIQUEID" val="11151"/>
</p:tagLst>
</file>

<file path=ppt/tags/tag135.xml><?xml version="1.0" encoding="utf-8"?>
<p:tagLst xmlns:p="http://schemas.openxmlformats.org/presentationml/2006/main">
  <p:tag name="AS_UNIQUEID" val="11152"/>
</p:tagLst>
</file>

<file path=ppt/tags/tag136.xml><?xml version="1.0" encoding="utf-8"?>
<p:tagLst xmlns:p="http://schemas.openxmlformats.org/presentationml/2006/main">
  <p:tag name="AS_UNIQUEID" val="11153"/>
</p:tagLst>
</file>

<file path=ppt/tags/tag137.xml><?xml version="1.0" encoding="utf-8"?>
<p:tagLst xmlns:p="http://schemas.openxmlformats.org/presentationml/2006/main">
  <p:tag name="AS_UNIQUEID" val="11154"/>
</p:tagLst>
</file>

<file path=ppt/tags/tag138.xml><?xml version="1.0" encoding="utf-8"?>
<p:tagLst xmlns:p="http://schemas.openxmlformats.org/presentationml/2006/main">
  <p:tag name="AS_UNIQUEID" val="11155"/>
</p:tagLst>
</file>

<file path=ppt/tags/tag139.xml><?xml version="1.0" encoding="utf-8"?>
<p:tagLst xmlns:p="http://schemas.openxmlformats.org/presentationml/2006/main">
  <p:tag name="AS_UNIQUEID" val="11156"/>
</p:tagLst>
</file>

<file path=ppt/tags/tag140.xml><?xml version="1.0" encoding="utf-8"?>
<p:tagLst xmlns:p="http://schemas.openxmlformats.org/presentationml/2006/main">
  <p:tag name="AS_UNIQUEID" val="11157"/>
</p:tagLst>
</file>

<file path=ppt/tags/tag141.xml><?xml version="1.0" encoding="utf-8"?>
<p:tagLst xmlns:p="http://schemas.openxmlformats.org/presentationml/2006/main">
  <p:tag name="AS_UNIQUEID" val="11158"/>
</p:tagLst>
</file>

<file path=ppt/tags/tag142.xml><?xml version="1.0" encoding="utf-8"?>
<p:tagLst xmlns:p="http://schemas.openxmlformats.org/presentationml/2006/main">
  <p:tag name="AS_UNIQUEID" val="11159"/>
</p:tagLst>
</file>

<file path=ppt/tags/tag143.xml><?xml version="1.0" encoding="utf-8"?>
<p:tagLst xmlns:p="http://schemas.openxmlformats.org/presentationml/2006/main">
  <p:tag name="AS_UNIQUEID" val="11160"/>
</p:tagLst>
</file>

<file path=ppt/tags/tag144.xml><?xml version="1.0" encoding="utf-8"?>
<p:tagLst xmlns:p="http://schemas.openxmlformats.org/presentationml/2006/main">
  <p:tag name="AS_UNIQUEID" val="11161"/>
</p:tagLst>
</file>

<file path=ppt/tags/tag145.xml><?xml version="1.0" encoding="utf-8"?>
<p:tagLst xmlns:p="http://schemas.openxmlformats.org/presentationml/2006/main">
  <p:tag name="AS_UNIQUEID" val="11162"/>
</p:tagLst>
</file>

<file path=ppt/tags/tag146.xml><?xml version="1.0" encoding="utf-8"?>
<p:tagLst xmlns:p="http://schemas.openxmlformats.org/presentationml/2006/main">
  <p:tag name="AS_UNIQUEID" val="11163"/>
</p:tagLst>
</file>

<file path=ppt/tags/tag147.xml><?xml version="1.0" encoding="utf-8"?>
<p:tagLst xmlns:p="http://schemas.openxmlformats.org/presentationml/2006/main">
  <p:tag name="AS_UNIQUEID" val="11164"/>
</p:tagLst>
</file>

<file path=ppt/tags/tag148.xml><?xml version="1.0" encoding="utf-8"?>
<p:tagLst xmlns:p="http://schemas.openxmlformats.org/presentationml/2006/main">
  <p:tag name="AS_UNIQUEID" val="11165"/>
</p:tagLst>
</file>

<file path=ppt/tags/tag149.xml><?xml version="1.0" encoding="utf-8"?>
<p:tagLst xmlns:p="http://schemas.openxmlformats.org/presentationml/2006/main">
  <p:tag name="AS_UNIQUEID" val="445"/>
</p:tagLst>
</file>

<file path=ppt/tags/tag150.xml><?xml version="1.0" encoding="utf-8"?>
<p:tagLst xmlns:p="http://schemas.openxmlformats.org/presentationml/2006/main">
  <p:tag name="AS_UNIQUEID" val="399"/>
</p:tagLst>
</file>

<file path=ppt/tags/tag151.xml><?xml version="1.0" encoding="utf-8"?>
<p:tagLst xmlns:p="http://schemas.openxmlformats.org/presentationml/2006/main">
  <p:tag name="AS_UNIQUEID" val="446"/>
</p:tagLst>
</file>

<file path=ppt/tags/tag152.xml><?xml version="1.0" encoding="utf-8"?>
<p:tagLst xmlns:p="http://schemas.openxmlformats.org/presentationml/2006/main">
  <p:tag name="AS_UNIQUEID" val="447"/>
</p:tagLst>
</file>

<file path=ppt/tags/tag153.xml><?xml version="1.0" encoding="utf-8"?>
<p:tagLst xmlns:p="http://schemas.openxmlformats.org/presentationml/2006/main">
  <p:tag name="AS_UNIQUEID" val="448"/>
</p:tagLst>
</file>

<file path=ppt/tags/tag154.xml><?xml version="1.0" encoding="utf-8"?>
<p:tagLst xmlns:p="http://schemas.openxmlformats.org/presentationml/2006/main">
  <p:tag name="AS_UNIQUEID" val="449"/>
</p:tagLst>
</file>

<file path=ppt/tags/tag155.xml><?xml version="1.0" encoding="utf-8"?>
<p:tagLst xmlns:p="http://schemas.openxmlformats.org/presentationml/2006/main">
  <p:tag name="AS_UNIQUEID" val="449"/>
</p:tagLst>
</file>

<file path=ppt/tags/tag156.xml><?xml version="1.0" encoding="utf-8"?>
<p:tagLst xmlns:p="http://schemas.openxmlformats.org/presentationml/2006/main">
  <p:tag name="AS_UNIQUEID" val="11087"/>
</p:tagLst>
</file>

<file path=ppt/tags/tag157.xml><?xml version="1.0" encoding="utf-8"?>
<p:tagLst xmlns:p="http://schemas.openxmlformats.org/presentationml/2006/main">
  <p:tag name="AS_UNIQUEID" val="11088"/>
</p:tagLst>
</file>

<file path=ppt/tags/tag158.xml><?xml version="1.0" encoding="utf-8"?>
<p:tagLst xmlns:p="http://schemas.openxmlformats.org/presentationml/2006/main">
  <p:tag name="AS_UNIQUEID" val="11089"/>
</p:tagLst>
</file>

<file path=ppt/tags/tag159.xml><?xml version="1.0" encoding="utf-8"?>
<p:tagLst xmlns:p="http://schemas.openxmlformats.org/presentationml/2006/main">
  <p:tag name="AS_UNIQUEID" val="11090"/>
</p:tagLst>
</file>

<file path=ppt/tags/tag160.xml><?xml version="1.0" encoding="utf-8"?>
<p:tagLst xmlns:p="http://schemas.openxmlformats.org/presentationml/2006/main">
  <p:tag name="AS_UNIQUEID" val="11091"/>
</p:tagLst>
</file>

<file path=ppt/tags/tag161.xml><?xml version="1.0" encoding="utf-8"?>
<p:tagLst xmlns:p="http://schemas.openxmlformats.org/presentationml/2006/main">
  <p:tag name="AS_UNIQUEID" val="11092"/>
</p:tagLst>
</file>

<file path=ppt/tags/tag162.xml><?xml version="1.0" encoding="utf-8"?>
<p:tagLst xmlns:p="http://schemas.openxmlformats.org/presentationml/2006/main">
  <p:tag name="AS_UNIQUEID" val="11166"/>
</p:tagLst>
</file>

<file path=ppt/tags/tag163.xml><?xml version="1.0" encoding="utf-8"?>
<p:tagLst xmlns:p="http://schemas.openxmlformats.org/presentationml/2006/main">
  <p:tag name="AS_UNIQUEID" val="11167"/>
</p:tagLst>
</file>

<file path=ppt/tags/tag164.xml><?xml version="1.0" encoding="utf-8"?>
<p:tagLst xmlns:p="http://schemas.openxmlformats.org/presentationml/2006/main">
  <p:tag name="AS_UNIQUEID" val="11168"/>
</p:tagLst>
</file>

<file path=ppt/tags/tag165.xml><?xml version="1.0" encoding="utf-8"?>
<p:tagLst xmlns:p="http://schemas.openxmlformats.org/presentationml/2006/main">
  <p:tag name="AS_UNIQUEID" val="11169"/>
</p:tagLst>
</file>

<file path=ppt/tags/tag166.xml><?xml version="1.0" encoding="utf-8"?>
<p:tagLst xmlns:p="http://schemas.openxmlformats.org/presentationml/2006/main">
  <p:tag name="AS_UNIQUEID" val="11170"/>
</p:tagLst>
</file>

<file path=ppt/tags/tag167.xml><?xml version="1.0" encoding="utf-8"?>
<p:tagLst xmlns:p="http://schemas.openxmlformats.org/presentationml/2006/main">
  <p:tag name="AS_UNIQUEID" val="11171"/>
</p:tagLst>
</file>

<file path=ppt/tags/tag168.xml><?xml version="1.0" encoding="utf-8"?>
<p:tagLst xmlns:p="http://schemas.openxmlformats.org/presentationml/2006/main">
  <p:tag name="AS_UNIQUEID" val="11172"/>
</p:tagLst>
</file>

<file path=ppt/tags/tag169.xml><?xml version="1.0" encoding="utf-8"?>
<p:tagLst xmlns:p="http://schemas.openxmlformats.org/presentationml/2006/main">
  <p:tag name="AS_UNIQUEID" val="11173"/>
</p:tagLst>
</file>

<file path=ppt/tags/tag170.xml><?xml version="1.0" encoding="utf-8"?>
<p:tagLst xmlns:p="http://schemas.openxmlformats.org/presentationml/2006/main">
  <p:tag name="AS_UNIQUEID" val="11174"/>
</p:tagLst>
</file>

<file path=ppt/tags/tag171.xml><?xml version="1.0" encoding="utf-8"?>
<p:tagLst xmlns:p="http://schemas.openxmlformats.org/presentationml/2006/main">
  <p:tag name="AS_UNIQUEID" val="11175"/>
</p:tagLst>
</file>

<file path=ppt/tags/tag172.xml><?xml version="1.0" encoding="utf-8"?>
<p:tagLst xmlns:p="http://schemas.openxmlformats.org/presentationml/2006/main">
  <p:tag name="AS_UNIQUEID" val="11176"/>
</p:tagLst>
</file>

<file path=ppt/tags/tag173.xml><?xml version="1.0" encoding="utf-8"?>
<p:tagLst xmlns:p="http://schemas.openxmlformats.org/presentationml/2006/main">
  <p:tag name="AS_UNIQUEID" val="11177"/>
</p:tagLst>
</file>

<file path=ppt/tags/tag174.xml><?xml version="1.0" encoding="utf-8"?>
<p:tagLst xmlns:p="http://schemas.openxmlformats.org/presentationml/2006/main">
  <p:tag name="AS_UNIQUEID" val="11178"/>
</p:tagLst>
</file>

<file path=ppt/tags/tag175.xml><?xml version="1.0" encoding="utf-8"?>
<p:tagLst xmlns:p="http://schemas.openxmlformats.org/presentationml/2006/main">
  <p:tag name="AS_UNIQUEID" val="11179"/>
</p:tagLst>
</file>

<file path=ppt/tags/tag176.xml><?xml version="1.0" encoding="utf-8"?>
<p:tagLst xmlns:p="http://schemas.openxmlformats.org/presentationml/2006/main">
  <p:tag name="AS_UNIQUEID" val="11180"/>
</p:tagLst>
</file>

<file path=ppt/tags/tag177.xml><?xml version="1.0" encoding="utf-8"?>
<p:tagLst xmlns:p="http://schemas.openxmlformats.org/presentationml/2006/main">
  <p:tag name="AS_UNIQUEID" val="11181"/>
</p:tagLst>
</file>

<file path=ppt/tags/tag178.xml><?xml version="1.0" encoding="utf-8"?>
<p:tagLst xmlns:p="http://schemas.openxmlformats.org/presentationml/2006/main">
  <p:tag name="AS_UNIQUEID" val="11182"/>
</p:tagLst>
</file>

<file path=ppt/tags/tag179.xml><?xml version="1.0" encoding="utf-8"?>
<p:tagLst xmlns:p="http://schemas.openxmlformats.org/presentationml/2006/main">
  <p:tag name="AS_UNIQUEID" val="11183"/>
  <p:tag name="KSO_WM_BEAUTIFY_FLAG" val=""/>
</p:tagLst>
</file>

<file path=ppt/tags/tag180.xml><?xml version="1.0" encoding="utf-8"?>
<p:tagLst xmlns:p="http://schemas.openxmlformats.org/presentationml/2006/main">
  <p:tag name="AS_UNIQUEID" val="11184"/>
  <p:tag name="KSO_WM_BEAUTIFY_FLAG" val=""/>
</p:tagLst>
</file>

<file path=ppt/tags/tag181.xml><?xml version="1.0" encoding="utf-8"?>
<p:tagLst xmlns:p="http://schemas.openxmlformats.org/presentationml/2006/main">
  <p:tag name="AS_UNIQUEID" val="11185"/>
</p:tagLst>
</file>

<file path=ppt/tags/tag182.xml><?xml version="1.0" encoding="utf-8"?>
<p:tagLst xmlns:p="http://schemas.openxmlformats.org/presentationml/2006/main">
  <p:tag name="AS_UNIQUEID" val="11186"/>
</p:tagLst>
</file>

<file path=ppt/tags/tag183.xml><?xml version="1.0" encoding="utf-8"?>
<p:tagLst xmlns:p="http://schemas.openxmlformats.org/presentationml/2006/main">
  <p:tag name="AS_UNIQUEID" val="11187"/>
</p:tagLst>
</file>

<file path=ppt/tags/tag184.xml><?xml version="1.0" encoding="utf-8"?>
<p:tagLst xmlns:p="http://schemas.openxmlformats.org/presentationml/2006/main">
  <p:tag name="AS_UNIQUEID" val="11188"/>
</p:tagLst>
</file>

<file path=ppt/tags/tag185.xml><?xml version="1.0" encoding="utf-8"?>
<p:tagLst xmlns:p="http://schemas.openxmlformats.org/presentationml/2006/main">
  <p:tag name="AS_UNIQUEID" val="11189"/>
</p:tagLst>
</file>

<file path=ppt/tags/tag186.xml><?xml version="1.0" encoding="utf-8"?>
<p:tagLst xmlns:p="http://schemas.openxmlformats.org/presentationml/2006/main">
  <p:tag name="AS_UNIQUEID" val="11190"/>
</p:tagLst>
</file>

<file path=ppt/tags/tag187.xml><?xml version="1.0" encoding="utf-8"?>
<p:tagLst xmlns:p="http://schemas.openxmlformats.org/presentationml/2006/main">
  <p:tag name="AS_UNIQUEID" val="11191"/>
  <p:tag name="KSO_WM_BEAUTIFY_FLAG" val=""/>
</p:tagLst>
</file>

<file path=ppt/tags/tag188.xml><?xml version="1.0" encoding="utf-8"?>
<p:tagLst xmlns:p="http://schemas.openxmlformats.org/presentationml/2006/main">
  <p:tag name="AS_UNIQUEID" val="11192"/>
</p:tagLst>
</file>

<file path=ppt/tags/tag189.xml><?xml version="1.0" encoding="utf-8"?>
<p:tagLst xmlns:p="http://schemas.openxmlformats.org/presentationml/2006/main">
  <p:tag name="AS_UNIQUEID" val="11193"/>
</p:tagLst>
</file>

<file path=ppt/tags/tag190.xml><?xml version="1.0" encoding="utf-8"?>
<p:tagLst xmlns:p="http://schemas.openxmlformats.org/presentationml/2006/main">
  <p:tag name="AS_UNIQUEID" val="11194"/>
</p:tagLst>
</file>

<file path=ppt/tags/tag191.xml><?xml version="1.0" encoding="utf-8"?>
<p:tagLst xmlns:p="http://schemas.openxmlformats.org/presentationml/2006/main">
  <p:tag name="AS_UNIQUEID" val="11195"/>
  <p:tag name="KSO_WM_BEAUTIFY_FLAG" val=""/>
</p:tagLst>
</file>

<file path=ppt/tags/tag192.xml><?xml version="1.0" encoding="utf-8"?>
<p:tagLst xmlns:p="http://schemas.openxmlformats.org/presentationml/2006/main">
  <p:tag name="AS_UNIQUEID" val="11196"/>
  <p:tag name="KSO_WM_BEAUTIFY_FLAG" val=""/>
</p:tagLst>
</file>

<file path=ppt/tags/tag193.xml><?xml version="1.0" encoding="utf-8"?>
<p:tagLst xmlns:p="http://schemas.openxmlformats.org/presentationml/2006/main">
  <p:tag name="AS_UNIQUEID" val="11197"/>
  <p:tag name="KSO_WM_BEAUTIFY_FLAG" val=""/>
</p:tagLst>
</file>

<file path=ppt/tags/tag194.xml><?xml version="1.0" encoding="utf-8"?>
<p:tagLst xmlns:p="http://schemas.openxmlformats.org/presentationml/2006/main">
  <p:tag name="AS_UNIQUEID" val="11555"/>
</p:tagLst>
</file>

<file path=ppt/tags/tag195.xml><?xml version="1.0" encoding="utf-8"?>
<p:tagLst xmlns:p="http://schemas.openxmlformats.org/presentationml/2006/main">
  <p:tag name="AS_UNIQUEID" val="11198"/>
</p:tagLst>
</file>

<file path=ppt/tags/tag196.xml><?xml version="1.0" encoding="utf-8"?>
<p:tagLst xmlns:p="http://schemas.openxmlformats.org/presentationml/2006/main">
  <p:tag name="AS_UNIQUEID" val="11199"/>
</p:tagLst>
</file>

<file path=ppt/tags/tag197.xml><?xml version="1.0" encoding="utf-8"?>
<p:tagLst xmlns:p="http://schemas.openxmlformats.org/presentationml/2006/main">
  <p:tag name="AS_UNIQUEID" val="11200"/>
</p:tagLst>
</file>

<file path=ppt/tags/tag198.xml><?xml version="1.0" encoding="utf-8"?>
<p:tagLst xmlns:p="http://schemas.openxmlformats.org/presentationml/2006/main">
  <p:tag name="AS_UNIQUEID" val="11201"/>
</p:tagLst>
</file>

<file path=ppt/tags/tag199.xml><?xml version="1.0" encoding="utf-8"?>
<p:tagLst xmlns:p="http://schemas.openxmlformats.org/presentationml/2006/main">
  <p:tag name="AS_UNIQUEID" val="11202"/>
</p:tagLst>
</file>

<file path=ppt/tags/tag200.xml><?xml version="1.0" encoding="utf-8"?>
<p:tagLst xmlns:p="http://schemas.openxmlformats.org/presentationml/2006/main">
  <p:tag name="AS_UNIQUEID" val="11203"/>
</p:tagLst>
</file>

<file path=ppt/tags/tag201.xml><?xml version="1.0" encoding="utf-8"?>
<p:tagLst xmlns:p="http://schemas.openxmlformats.org/presentationml/2006/main">
  <p:tag name="AS_UNIQUEID" val="11204"/>
</p:tagLst>
</file>

<file path=ppt/tags/tag202.xml><?xml version="1.0" encoding="utf-8"?>
<p:tagLst xmlns:p="http://schemas.openxmlformats.org/presentationml/2006/main">
  <p:tag name="AS_UNIQUEID" val="11205"/>
</p:tagLst>
</file>

<file path=ppt/tags/tag203.xml><?xml version="1.0" encoding="utf-8"?>
<p:tagLst xmlns:p="http://schemas.openxmlformats.org/presentationml/2006/main">
  <p:tag name="AS_UNIQUEID" val="11206"/>
</p:tagLst>
</file>

<file path=ppt/tags/tag204.xml><?xml version="1.0" encoding="utf-8"?>
<p:tagLst xmlns:p="http://schemas.openxmlformats.org/presentationml/2006/main">
  <p:tag name="AS_UNIQUEID" val="11207"/>
</p:tagLst>
</file>

<file path=ppt/tags/tag205.xml><?xml version="1.0" encoding="utf-8"?>
<p:tagLst xmlns:p="http://schemas.openxmlformats.org/presentationml/2006/main">
  <p:tag name="AS_UNIQUEID" val="11208"/>
</p:tagLst>
</file>

<file path=ppt/tags/tag206.xml><?xml version="1.0" encoding="utf-8"?>
<p:tagLst xmlns:p="http://schemas.openxmlformats.org/presentationml/2006/main">
  <p:tag name="AS_UNIQUEID" val="11209"/>
</p:tagLst>
</file>

<file path=ppt/tags/tag207.xml><?xml version="1.0" encoding="utf-8"?>
<p:tagLst xmlns:p="http://schemas.openxmlformats.org/presentationml/2006/main">
  <p:tag name="AS_UNIQUEID" val="11210"/>
</p:tagLst>
</file>

<file path=ppt/tags/tag208.xml><?xml version="1.0" encoding="utf-8"?>
<p:tagLst xmlns:p="http://schemas.openxmlformats.org/presentationml/2006/main">
  <p:tag name="AS_UNIQUEID" val="11211"/>
</p:tagLst>
</file>

<file path=ppt/tags/tag209.xml><?xml version="1.0" encoding="utf-8"?>
<p:tagLst xmlns:p="http://schemas.openxmlformats.org/presentationml/2006/main">
  <p:tag name="AS_UNIQUEID" val="11212"/>
</p:tagLst>
</file>

<file path=ppt/tags/tag210.xml><?xml version="1.0" encoding="utf-8"?>
<p:tagLst xmlns:p="http://schemas.openxmlformats.org/presentationml/2006/main">
  <p:tag name="AS_UNIQUEID" val="11213"/>
</p:tagLst>
</file>

<file path=ppt/tags/tag211.xml><?xml version="1.0" encoding="utf-8"?>
<p:tagLst xmlns:p="http://schemas.openxmlformats.org/presentationml/2006/main">
  <p:tag name="AS_UNIQUEID" val="11214"/>
</p:tagLst>
</file>

<file path=ppt/tags/tag212.xml><?xml version="1.0" encoding="utf-8"?>
<p:tagLst xmlns:p="http://schemas.openxmlformats.org/presentationml/2006/main">
  <p:tag name="AS_UNIQUEID" val="11215"/>
</p:tagLst>
</file>

<file path=ppt/tags/tag213.xml><?xml version="1.0" encoding="utf-8"?>
<p:tagLst xmlns:p="http://schemas.openxmlformats.org/presentationml/2006/main">
  <p:tag name="AS_UNIQUEID" val="11216"/>
</p:tagLst>
</file>

<file path=ppt/tags/tag214.xml><?xml version="1.0" encoding="utf-8"?>
<p:tagLst xmlns:p="http://schemas.openxmlformats.org/presentationml/2006/main">
  <p:tag name="AS_UNIQUEID" val="11217"/>
</p:tagLst>
</file>

<file path=ppt/tags/tag215.xml><?xml version="1.0" encoding="utf-8"?>
<p:tagLst xmlns:p="http://schemas.openxmlformats.org/presentationml/2006/main">
  <p:tag name="AS_UNIQUEID" val="11218"/>
</p:tagLst>
</file>

<file path=ppt/tags/tag216.xml><?xml version="1.0" encoding="utf-8"?>
<p:tagLst xmlns:p="http://schemas.openxmlformats.org/presentationml/2006/main">
  <p:tag name="AS_UNIQUEID" val="11219"/>
</p:tagLst>
</file>

<file path=ppt/tags/tag217.xml><?xml version="1.0" encoding="utf-8"?>
<p:tagLst xmlns:p="http://schemas.openxmlformats.org/presentationml/2006/main">
  <p:tag name="AS_UNIQUEID" val="11220"/>
  <p:tag name="KSO_WM_BEAUTIFY_FLAG" val=""/>
</p:tagLst>
</file>

<file path=ppt/tags/tag218.xml><?xml version="1.0" encoding="utf-8"?>
<p:tagLst xmlns:p="http://schemas.openxmlformats.org/presentationml/2006/main">
  <p:tag name="AS_UNIQUEID" val="11221"/>
</p:tagLst>
</file>

<file path=ppt/tags/tag219.xml><?xml version="1.0" encoding="utf-8"?>
<p:tagLst xmlns:p="http://schemas.openxmlformats.org/presentationml/2006/main">
  <p:tag name="AS_UNIQUEID" val="11222"/>
</p:tagLst>
</file>

<file path=ppt/tags/tag220.xml><?xml version="1.0" encoding="utf-8"?>
<p:tagLst xmlns:p="http://schemas.openxmlformats.org/presentationml/2006/main">
  <p:tag name="AS_UNIQUEID" val="11223"/>
</p:tagLst>
</file>

<file path=ppt/tags/tag221.xml><?xml version="1.0" encoding="utf-8"?>
<p:tagLst xmlns:p="http://schemas.openxmlformats.org/presentationml/2006/main">
  <p:tag name="AS_UNIQUEID" val="11224"/>
</p:tagLst>
</file>

<file path=ppt/tags/tag222.xml><?xml version="1.0" encoding="utf-8"?>
<p:tagLst xmlns:p="http://schemas.openxmlformats.org/presentationml/2006/main">
  <p:tag name="AS_UNIQUEID" val="11225"/>
</p:tagLst>
</file>

<file path=ppt/tags/tag223.xml><?xml version="1.0" encoding="utf-8"?>
<p:tagLst xmlns:p="http://schemas.openxmlformats.org/presentationml/2006/main">
  <p:tag name="AS_UNIQUEID" val="11226"/>
</p:tagLst>
</file>

<file path=ppt/tags/tag224.xml><?xml version="1.0" encoding="utf-8"?>
<p:tagLst xmlns:p="http://schemas.openxmlformats.org/presentationml/2006/main">
  <p:tag name="AS_UNIQUEID" val="11227"/>
</p:tagLst>
</file>

<file path=ppt/tags/tag225.xml><?xml version="1.0" encoding="utf-8"?>
<p:tagLst xmlns:p="http://schemas.openxmlformats.org/presentationml/2006/main">
  <p:tag name="AS_UNIQUEID" val="11228"/>
</p:tagLst>
</file>

<file path=ppt/tags/tag226.xml><?xml version="1.0" encoding="utf-8"?>
<p:tagLst xmlns:p="http://schemas.openxmlformats.org/presentationml/2006/main">
  <p:tag name="AS_UNIQUEID" val="11229"/>
</p:tagLst>
</file>

<file path=ppt/tags/tag227.xml><?xml version="1.0" encoding="utf-8"?>
<p:tagLst xmlns:p="http://schemas.openxmlformats.org/presentationml/2006/main">
  <p:tag name="AS_UNIQUEID" val="11230"/>
  <p:tag name="KSO_WM_BEAUTIFY_FLAG" val=""/>
</p:tagLst>
</file>

<file path=ppt/tags/tag228.xml><?xml version="1.0" encoding="utf-8"?>
<p:tagLst xmlns:p="http://schemas.openxmlformats.org/presentationml/2006/main">
  <p:tag name="AS_UNIQUEID" val="11231"/>
  <p:tag name="KSO_WM_BEAUTIFY_FLAG" val=""/>
</p:tagLst>
</file>

<file path=ppt/tags/tag229.xml><?xml version="1.0" encoding="utf-8"?>
<p:tagLst xmlns:p="http://schemas.openxmlformats.org/presentationml/2006/main">
  <p:tag name="AS_UNIQUEID" val="11232"/>
</p:tagLst>
</file>

<file path=ppt/tags/tag230.xml><?xml version="1.0" encoding="utf-8"?>
<p:tagLst xmlns:p="http://schemas.openxmlformats.org/presentationml/2006/main">
  <p:tag name="AS_UNIQUEID" val="11233"/>
</p:tagLst>
</file>

<file path=ppt/tags/tag231.xml><?xml version="1.0" encoding="utf-8"?>
<p:tagLst xmlns:p="http://schemas.openxmlformats.org/presentationml/2006/main">
  <p:tag name="AS_UNIQUEID" val="11234"/>
</p:tagLst>
</file>

<file path=ppt/tags/tag232.xml><?xml version="1.0" encoding="utf-8"?>
<p:tagLst xmlns:p="http://schemas.openxmlformats.org/presentationml/2006/main">
  <p:tag name="AS_UNIQUEID" val="11235"/>
</p:tagLst>
</file>

<file path=ppt/tags/tag233.xml><?xml version="1.0" encoding="utf-8"?>
<p:tagLst xmlns:p="http://schemas.openxmlformats.org/presentationml/2006/main">
  <p:tag name="AS_UNIQUEID" val="11236"/>
</p:tagLst>
</file>

<file path=ppt/tags/tag234.xml><?xml version="1.0" encoding="utf-8"?>
<p:tagLst xmlns:p="http://schemas.openxmlformats.org/presentationml/2006/main">
  <p:tag name="AS_UNIQUEID" val="11237"/>
</p:tagLst>
</file>

<file path=ppt/tags/tag235.xml><?xml version="1.0" encoding="utf-8"?>
<p:tagLst xmlns:p="http://schemas.openxmlformats.org/presentationml/2006/main">
  <p:tag name="AS_UNIQUEID" val="11238"/>
</p:tagLst>
</file>

<file path=ppt/tags/tag236.xml><?xml version="1.0" encoding="utf-8"?>
<p:tagLst xmlns:p="http://schemas.openxmlformats.org/presentationml/2006/main">
  <p:tag name="AS_UNIQUEID" val="11239"/>
</p:tagLst>
</file>

<file path=ppt/tags/tag237.xml><?xml version="1.0" encoding="utf-8"?>
<p:tagLst xmlns:p="http://schemas.openxmlformats.org/presentationml/2006/main">
  <p:tag name="AS_UNIQUEID" val="11240"/>
</p:tagLst>
</file>

<file path=ppt/tags/tag238.xml><?xml version="1.0" encoding="utf-8"?>
<p:tagLst xmlns:p="http://schemas.openxmlformats.org/presentationml/2006/main">
  <p:tag name="AS_UNIQUEID" val="11241"/>
  <p:tag name="KSO_WM_BEAUTIFY_FLAG" val=""/>
</p:tagLst>
</file>

<file path=ppt/tags/tag239.xml><?xml version="1.0" encoding="utf-8"?>
<p:tagLst xmlns:p="http://schemas.openxmlformats.org/presentationml/2006/main">
  <p:tag name="AS_UNIQUEID" val="11242"/>
  <p:tag name="KSO_WM_BEAUTIFY_FLAG" val=""/>
</p:tagLst>
</file>

<file path=ppt/tags/tag240.xml><?xml version="1.0" encoding="utf-8"?>
<p:tagLst xmlns:p="http://schemas.openxmlformats.org/presentationml/2006/main">
  <p:tag name="AS_UNIQUEID" val="11243"/>
</p:tagLst>
</file>

<file path=ppt/tags/tag241.xml><?xml version="1.0" encoding="utf-8"?>
<p:tagLst xmlns:p="http://schemas.openxmlformats.org/presentationml/2006/main">
  <p:tag name="AS_UNIQUEID" val="11244"/>
</p:tagLst>
</file>

<file path=ppt/tags/tag242.xml><?xml version="1.0" encoding="utf-8"?>
<p:tagLst xmlns:p="http://schemas.openxmlformats.org/presentationml/2006/main">
  <p:tag name="AS_UNIQUEID" val="11245"/>
</p:tagLst>
</file>

<file path=ppt/tags/tag243.xml><?xml version="1.0" encoding="utf-8"?>
<p:tagLst xmlns:p="http://schemas.openxmlformats.org/presentationml/2006/main">
  <p:tag name="AS_UNIQUEID" val="11246"/>
</p:tagLst>
</file>

<file path=ppt/tags/tag244.xml><?xml version="1.0" encoding="utf-8"?>
<p:tagLst xmlns:p="http://schemas.openxmlformats.org/presentationml/2006/main">
  <p:tag name="AS_UNIQUEID" val="11247"/>
</p:tagLst>
</file>

<file path=ppt/tags/tag245.xml><?xml version="1.0" encoding="utf-8"?>
<p:tagLst xmlns:p="http://schemas.openxmlformats.org/presentationml/2006/main">
  <p:tag name="AS_UNIQUEID" val="11248"/>
</p:tagLst>
</file>

<file path=ppt/tags/tag246.xml><?xml version="1.0" encoding="utf-8"?>
<p:tagLst xmlns:p="http://schemas.openxmlformats.org/presentationml/2006/main">
  <p:tag name="AS_UNIQUEID" val="11249"/>
</p:tagLst>
</file>

<file path=ppt/tags/tag247.xml><?xml version="1.0" encoding="utf-8"?>
<p:tagLst xmlns:p="http://schemas.openxmlformats.org/presentationml/2006/main">
  <p:tag name="AS_UNIQUEID" val="11250"/>
</p:tagLst>
</file>

<file path=ppt/tags/tag248.xml><?xml version="1.0" encoding="utf-8"?>
<p:tagLst xmlns:p="http://schemas.openxmlformats.org/presentationml/2006/main">
  <p:tag name="AS_UNIQUEID" val="11251"/>
</p:tagLst>
</file>

<file path=ppt/tags/tag249.xml><?xml version="1.0" encoding="utf-8"?>
<p:tagLst xmlns:p="http://schemas.openxmlformats.org/presentationml/2006/main">
  <p:tag name="AS_UNIQUEID" val="11252"/>
  <p:tag name="KSO_WM_BEAUTIFY_FLAG" val=""/>
</p:tagLst>
</file>

<file path=ppt/tags/tag250.xml><?xml version="1.0" encoding="utf-8"?>
<p:tagLst xmlns:p="http://schemas.openxmlformats.org/presentationml/2006/main">
  <p:tag name="AS_UNIQUEID" val="11253"/>
  <p:tag name="KSO_WM_BEAUTIFY_FLAG" val=""/>
</p:tagLst>
</file>

<file path=ppt/tags/tag251.xml><?xml version="1.0" encoding="utf-8"?>
<p:tagLst xmlns:p="http://schemas.openxmlformats.org/presentationml/2006/main">
  <p:tag name="AS_UNIQUEID" val="11254"/>
</p:tagLst>
</file>

<file path=ppt/tags/tag252.xml><?xml version="1.0" encoding="utf-8"?>
<p:tagLst xmlns:p="http://schemas.openxmlformats.org/presentationml/2006/main">
  <p:tag name="AS_UNIQUEID" val="11255"/>
</p:tagLst>
</file>

<file path=ppt/tags/tag253.xml><?xml version="1.0" encoding="utf-8"?>
<p:tagLst xmlns:p="http://schemas.openxmlformats.org/presentationml/2006/main">
  <p:tag name="AS_UNIQUEID" val="11256"/>
</p:tagLst>
</file>

<file path=ppt/tags/tag254.xml><?xml version="1.0" encoding="utf-8"?>
<p:tagLst xmlns:p="http://schemas.openxmlformats.org/presentationml/2006/main">
  <p:tag name="AS_UNIQUEID" val="11257"/>
</p:tagLst>
</file>

<file path=ppt/tags/tag255.xml><?xml version="1.0" encoding="utf-8"?>
<p:tagLst xmlns:p="http://schemas.openxmlformats.org/presentationml/2006/main">
  <p:tag name="AS_UNIQUEID" val="11258"/>
</p:tagLst>
</file>

<file path=ppt/tags/tag256.xml><?xml version="1.0" encoding="utf-8"?>
<p:tagLst xmlns:p="http://schemas.openxmlformats.org/presentationml/2006/main">
  <p:tag name="AS_UNIQUEID" val="11259"/>
</p:tagLst>
</file>

<file path=ppt/tags/tag257.xml><?xml version="1.0" encoding="utf-8"?>
<p:tagLst xmlns:p="http://schemas.openxmlformats.org/presentationml/2006/main">
  <p:tag name="AS_UNIQUEID" val="11260"/>
</p:tagLst>
</file>

<file path=ppt/tags/tag258.xml><?xml version="1.0" encoding="utf-8"?>
<p:tagLst xmlns:p="http://schemas.openxmlformats.org/presentationml/2006/main">
  <p:tag name="AS_UNIQUEID" val="11261"/>
</p:tagLst>
</file>

<file path=ppt/tags/tag259.xml><?xml version="1.0" encoding="utf-8"?>
<p:tagLst xmlns:p="http://schemas.openxmlformats.org/presentationml/2006/main">
  <p:tag name="AS_UNIQUEID" val="11262"/>
</p:tagLst>
</file>

<file path=ppt/tags/tag260.xml><?xml version="1.0" encoding="utf-8"?>
<p:tagLst xmlns:p="http://schemas.openxmlformats.org/presentationml/2006/main">
  <p:tag name="AS_UNIQUEID" val="11263"/>
  <p:tag name="KSO_WM_BEAUTIFY_FLAG" val=""/>
</p:tagLst>
</file>

<file path=ppt/tags/tag261.xml><?xml version="1.0" encoding="utf-8"?>
<p:tagLst xmlns:p="http://schemas.openxmlformats.org/presentationml/2006/main">
  <p:tag name="AS_UNIQUEID" val="11264"/>
  <p:tag name="KSO_WM_BEAUTIFY_FLAG" val=""/>
</p:tagLst>
</file>

<file path=ppt/tags/tag262.xml><?xml version="1.0" encoding="utf-8"?>
<p:tagLst xmlns:p="http://schemas.openxmlformats.org/presentationml/2006/main">
  <p:tag name="AS_UNIQUEID" val="11265"/>
  <p:tag name="KSO_WM_BEAUTIFY_FLAG" val=""/>
</p:tagLst>
</file>

<file path=ppt/tags/tag263.xml><?xml version="1.0" encoding="utf-8"?>
<p:tagLst xmlns:p="http://schemas.openxmlformats.org/presentationml/2006/main">
  <p:tag name="AS_UNIQUEID" val="11266"/>
</p:tagLst>
</file>

<file path=ppt/tags/tag264.xml><?xml version="1.0" encoding="utf-8"?>
<p:tagLst xmlns:p="http://schemas.openxmlformats.org/presentationml/2006/main">
  <p:tag name="AS_UNIQUEID" val="11267"/>
</p:tagLst>
</file>

<file path=ppt/tags/tag265.xml><?xml version="1.0" encoding="utf-8"?>
<p:tagLst xmlns:p="http://schemas.openxmlformats.org/presentationml/2006/main">
  <p:tag name="AS_UNIQUEID" val="11268"/>
</p:tagLst>
</file>

<file path=ppt/tags/tag266.xml><?xml version="1.0" encoding="utf-8"?>
<p:tagLst xmlns:p="http://schemas.openxmlformats.org/presentationml/2006/main">
  <p:tag name="AS_UNIQUEID" val="11269"/>
</p:tagLst>
</file>

<file path=ppt/tags/tag267.xml><?xml version="1.0" encoding="utf-8"?>
<p:tagLst xmlns:p="http://schemas.openxmlformats.org/presentationml/2006/main">
  <p:tag name="AS_UNIQUEID" val="11270"/>
</p:tagLst>
</file>

<file path=ppt/tags/tag268.xml><?xml version="1.0" encoding="utf-8"?>
<p:tagLst xmlns:p="http://schemas.openxmlformats.org/presentationml/2006/main">
  <p:tag name="AS_UNIQUEID" val="11271"/>
</p:tagLst>
</file>

<file path=ppt/tags/tag269.xml><?xml version="1.0" encoding="utf-8"?>
<p:tagLst xmlns:p="http://schemas.openxmlformats.org/presentationml/2006/main">
  <p:tag name="AS_UNIQUEID" val="11272"/>
</p:tagLst>
</file>

<file path=ppt/tags/tag270.xml><?xml version="1.0" encoding="utf-8"?>
<p:tagLst xmlns:p="http://schemas.openxmlformats.org/presentationml/2006/main">
  <p:tag name="AS_UNIQUEID" val="11273"/>
</p:tagLst>
</file>

<file path=ppt/tags/tag271.xml><?xml version="1.0" encoding="utf-8"?>
<p:tagLst xmlns:p="http://schemas.openxmlformats.org/presentationml/2006/main">
  <p:tag name="AS_UNIQUEID" val="11274"/>
</p:tagLst>
</file>

<file path=ppt/tags/tag272.xml><?xml version="1.0" encoding="utf-8"?>
<p:tagLst xmlns:p="http://schemas.openxmlformats.org/presentationml/2006/main">
  <p:tag name="AS_UNIQUEID" val="11275"/>
  <p:tag name="KSO_WM_BEAUTIFY_FLAG" val=""/>
</p:tagLst>
</file>

<file path=ppt/tags/tag273.xml><?xml version="1.0" encoding="utf-8"?>
<p:tagLst xmlns:p="http://schemas.openxmlformats.org/presentationml/2006/main">
  <p:tag name="AS_UNIQUEID" val="11276"/>
  <p:tag name="KSO_WM_BEAUTIFY_FLAG" val=""/>
</p:tagLst>
</file>

<file path=ppt/tags/tag274.xml><?xml version="1.0" encoding="utf-8"?>
<p:tagLst xmlns:p="http://schemas.openxmlformats.org/presentationml/2006/main">
  <p:tag name="AS_UNIQUEID" val="11277"/>
</p:tagLst>
</file>

<file path=ppt/tags/tag275.xml><?xml version="1.0" encoding="utf-8"?>
<p:tagLst xmlns:p="http://schemas.openxmlformats.org/presentationml/2006/main">
  <p:tag name="AS_UNIQUEID" val="11278"/>
</p:tagLst>
</file>

<file path=ppt/tags/tag276.xml><?xml version="1.0" encoding="utf-8"?>
<p:tagLst xmlns:p="http://schemas.openxmlformats.org/presentationml/2006/main">
  <p:tag name="AS_UNIQUEID" val="11279"/>
</p:tagLst>
</file>

<file path=ppt/tags/tag277.xml><?xml version="1.0" encoding="utf-8"?>
<p:tagLst xmlns:p="http://schemas.openxmlformats.org/presentationml/2006/main">
  <p:tag name="AS_UNIQUEID" val="11280"/>
</p:tagLst>
</file>

<file path=ppt/tags/tag278.xml><?xml version="1.0" encoding="utf-8"?>
<p:tagLst xmlns:p="http://schemas.openxmlformats.org/presentationml/2006/main">
  <p:tag name="AS_UNIQUEID" val="11281"/>
</p:tagLst>
</file>

<file path=ppt/tags/tag279.xml><?xml version="1.0" encoding="utf-8"?>
<p:tagLst xmlns:p="http://schemas.openxmlformats.org/presentationml/2006/main">
  <p:tag name="AS_UNIQUEID" val="11282"/>
</p:tagLst>
</file>

<file path=ppt/tags/tag280.xml><?xml version="1.0" encoding="utf-8"?>
<p:tagLst xmlns:p="http://schemas.openxmlformats.org/presentationml/2006/main">
  <p:tag name="AS_UNIQUEID" val="11283"/>
</p:tagLst>
</file>

<file path=ppt/tags/tag281.xml><?xml version="1.0" encoding="utf-8"?>
<p:tagLst xmlns:p="http://schemas.openxmlformats.org/presentationml/2006/main">
  <p:tag name="AS_UNIQUEID" val="11284"/>
</p:tagLst>
</file>

<file path=ppt/tags/tag282.xml><?xml version="1.0" encoding="utf-8"?>
<p:tagLst xmlns:p="http://schemas.openxmlformats.org/presentationml/2006/main">
  <p:tag name="AS_UNIQUEID" val="11285"/>
</p:tagLst>
</file>

<file path=ppt/tags/tag283.xml><?xml version="1.0" encoding="utf-8"?>
<p:tagLst xmlns:p="http://schemas.openxmlformats.org/presentationml/2006/main">
  <p:tag name="AS_UNIQUEID" val="11286"/>
</p:tagLst>
</file>

<file path=ppt/tags/tag284.xml><?xml version="1.0" encoding="utf-8"?>
<p:tagLst xmlns:p="http://schemas.openxmlformats.org/presentationml/2006/main">
  <p:tag name="AS_UNIQUEID" val="11287"/>
  <p:tag name="KSO_WM_BEAUTIFY_FLAG" val=""/>
</p:tagLst>
</file>

<file path=ppt/tags/tag285.xml><?xml version="1.0" encoding="utf-8"?>
<p:tagLst xmlns:p="http://schemas.openxmlformats.org/presentationml/2006/main">
  <p:tag name="AS_UNIQUEID" val="11288"/>
</p:tagLst>
</file>

<file path=ppt/tags/tag286.xml><?xml version="1.0" encoding="utf-8"?>
<p:tagLst xmlns:p="http://schemas.openxmlformats.org/presentationml/2006/main">
  <p:tag name="AS_UNIQUEID" val="11289"/>
</p:tagLst>
</file>

<file path=ppt/tags/tag287.xml><?xml version="1.0" encoding="utf-8"?>
<p:tagLst xmlns:p="http://schemas.openxmlformats.org/presentationml/2006/main">
  <p:tag name="AS_UNIQUEID" val="11290"/>
</p:tagLst>
</file>

<file path=ppt/tags/tag288.xml><?xml version="1.0" encoding="utf-8"?>
<p:tagLst xmlns:p="http://schemas.openxmlformats.org/presentationml/2006/main">
  <p:tag name="AS_UNIQUEID" val="11291"/>
</p:tagLst>
</file>

<file path=ppt/tags/tag289.xml><?xml version="1.0" encoding="utf-8"?>
<p:tagLst xmlns:p="http://schemas.openxmlformats.org/presentationml/2006/main">
  <p:tag name="AS_UNIQUEID" val="2715"/>
  <p:tag name="KSO_WM_BEAUTIFY_FLAG" val=""/>
</p:tagLst>
</file>

<file path=ppt/tags/tag290.xml><?xml version="1.0" encoding="utf-8"?>
<p:tagLst xmlns:p="http://schemas.openxmlformats.org/presentationml/2006/main">
  <p:tag name="AS_UNIQUEID" val="2718"/>
  <p:tag name="KSO_WM_BEAUTIFY_FLAG" val=""/>
</p:tagLst>
</file>

<file path=ppt/tags/tag291.xml><?xml version="1.0" encoding="utf-8"?>
<p:tagLst xmlns:p="http://schemas.openxmlformats.org/presentationml/2006/main">
  <p:tag name="AS_UNIQUEID" val="11292"/>
</p:tagLst>
</file>

<file path=ppt/tags/tag292.xml><?xml version="1.0" encoding="utf-8"?>
<p:tagLst xmlns:p="http://schemas.openxmlformats.org/presentationml/2006/main">
  <p:tag name="AS_UNIQUEID" val="2716"/>
  <p:tag name="KSO_WM_BEAUTIFY_FLAG" val=""/>
</p:tagLst>
</file>

<file path=ppt/tags/tag293.xml><?xml version="1.0" encoding="utf-8"?>
<p:tagLst xmlns:p="http://schemas.openxmlformats.org/presentationml/2006/main">
  <p:tag name="AS_UNIQUEID" val="2719"/>
  <p:tag name="KSO_WM_BEAUTIFY_FLAG" val=""/>
</p:tagLst>
</file>

<file path=ppt/tags/tag294.xml><?xml version="1.0" encoding="utf-8"?>
<p:tagLst xmlns:p="http://schemas.openxmlformats.org/presentationml/2006/main">
  <p:tag name="AS_UNIQUEID" val="11293"/>
</p:tagLst>
</file>

<file path=ppt/tags/tag295.xml><?xml version="1.0" encoding="utf-8"?>
<p:tagLst xmlns:p="http://schemas.openxmlformats.org/presentationml/2006/main">
  <p:tag name="AS_UNIQUEID" val="2717"/>
  <p:tag name="KSO_WM_BEAUTIFY_FLAG" val=""/>
</p:tagLst>
</file>

<file path=ppt/tags/tag296.xml><?xml version="1.0" encoding="utf-8"?>
<p:tagLst xmlns:p="http://schemas.openxmlformats.org/presentationml/2006/main">
  <p:tag name="AS_UNIQUEID" val="2720"/>
  <p:tag name="KSO_WM_BEAUTIFY_FLAG" val=""/>
</p:tagLst>
</file>

<file path=ppt/tags/tag297.xml><?xml version="1.0" encoding="utf-8"?>
<p:tagLst xmlns:p="http://schemas.openxmlformats.org/presentationml/2006/main">
  <p:tag name="AS_UNIQUEID" val="11294"/>
</p:tagLst>
</file>

<file path=ppt/tags/tag298.xml><?xml version="1.0" encoding="utf-8"?>
<p:tagLst xmlns:p="http://schemas.openxmlformats.org/presentationml/2006/main">
  <p:tag name="AS_UNIQUEID" val="11295"/>
</p:tagLst>
</file>

<file path=ppt/tags/tag299.xml><?xml version="1.0" encoding="utf-8"?>
<p:tagLst xmlns:p="http://schemas.openxmlformats.org/presentationml/2006/main">
  <p:tag name="AS_UNIQUEID" val="11296"/>
</p:tagLst>
</file>

<file path=ppt/tags/tag300.xml><?xml version="1.0" encoding="utf-8"?>
<p:tagLst xmlns:p="http://schemas.openxmlformats.org/presentationml/2006/main">
  <p:tag name="AS_UNIQUEID" val="11297"/>
</p:tagLst>
</file>

<file path=ppt/tags/tag301.xml><?xml version="1.0" encoding="utf-8"?>
<p:tagLst xmlns:p="http://schemas.openxmlformats.org/presentationml/2006/main">
  <p:tag name="AS_UNIQUEID" val="11298"/>
</p:tagLst>
</file>

<file path=ppt/tags/tag302.xml><?xml version="1.0" encoding="utf-8"?>
<p:tagLst xmlns:p="http://schemas.openxmlformats.org/presentationml/2006/main">
  <p:tag name="AS_UNIQUEID" val="11299"/>
</p:tagLst>
</file>

<file path=ppt/tags/tag303.xml><?xml version="1.0" encoding="utf-8"?>
<p:tagLst xmlns:p="http://schemas.openxmlformats.org/presentationml/2006/main">
  <p:tag name="AS_UNIQUEID" val="11300"/>
</p:tagLst>
</file>

<file path=ppt/tags/tag304.xml><?xml version="1.0" encoding="utf-8"?>
<p:tagLst xmlns:p="http://schemas.openxmlformats.org/presentationml/2006/main">
  <p:tag name="AS_UNIQUEID" val="11301"/>
</p:tagLst>
</file>

<file path=ppt/tags/tag305.xml><?xml version="1.0" encoding="utf-8"?>
<p:tagLst xmlns:p="http://schemas.openxmlformats.org/presentationml/2006/main">
  <p:tag name="AS_UNIQUEID" val="11302"/>
</p:tagLst>
</file>

<file path=ppt/tags/tag306.xml><?xml version="1.0" encoding="utf-8"?>
<p:tagLst xmlns:p="http://schemas.openxmlformats.org/presentationml/2006/main">
  <p:tag name="AS_UNIQUEID" val="5922"/>
</p:tagLst>
</file>

<file path=ppt/tags/tag307.xml><?xml version="1.0" encoding="utf-8"?>
<p:tagLst xmlns:p="http://schemas.openxmlformats.org/presentationml/2006/main">
  <p:tag name="AS_UNIQUEID" val="5923"/>
  <p:tag name="KSO_WM_BEAUTIFY_FLAG" val=""/>
</p:tagLst>
</file>

<file path=ppt/tags/tag308.xml><?xml version="1.0" encoding="utf-8"?>
<p:tagLst xmlns:p="http://schemas.openxmlformats.org/presentationml/2006/main">
  <p:tag name="AS_UNIQUEID" val="5924"/>
  <p:tag name="KSO_WM_BEAUTIFY_FLAG" val=""/>
</p:tagLst>
</file>

<file path=ppt/tags/tag309.xml><?xml version="1.0" encoding="utf-8"?>
<p:tagLst xmlns:p="http://schemas.openxmlformats.org/presentationml/2006/main">
  <p:tag name="AS_UNIQUEID" val="5925"/>
  <p:tag name="KSO_WM_BEAUTIFY_FLAG" val=""/>
</p:tagLst>
</file>

<file path=ppt/tags/tag310.xml><?xml version="1.0" encoding="utf-8"?>
<p:tagLst xmlns:p="http://schemas.openxmlformats.org/presentationml/2006/main">
  <p:tag name="AS_UNIQUEID" val="5927"/>
  <p:tag name="KSO_WM_BEAUTIFY_FLAG" val=""/>
</p:tagLst>
</file>

<file path=ppt/tags/tag311.xml><?xml version="1.0" encoding="utf-8"?>
<p:tagLst xmlns:p="http://schemas.openxmlformats.org/presentationml/2006/main">
  <p:tag name="AS_UNIQUEID" val="5929"/>
  <p:tag name="KSO_WM_BEAUTIFY_FLAG" val=""/>
</p:tagLst>
</file>

<file path=ppt/tags/tag312.xml><?xml version="1.0" encoding="utf-8"?>
<p:tagLst xmlns:p="http://schemas.openxmlformats.org/presentationml/2006/main">
  <p:tag name="AS_UNIQUEID" val="5930"/>
  <p:tag name="KSO_WM_BEAUTIFY_FLAG" val=""/>
</p:tagLst>
</file>

<file path=ppt/tags/tag313.xml><?xml version="1.0" encoding="utf-8"?>
<p:tagLst xmlns:p="http://schemas.openxmlformats.org/presentationml/2006/main">
  <p:tag name="AS_UNIQUEID" val="5933"/>
  <p:tag name="KSO_WM_BEAUTIFY_FLAG" val=""/>
</p:tagLst>
</file>

<file path=ppt/tags/tag314.xml><?xml version="1.0" encoding="utf-8"?>
<p:tagLst xmlns:p="http://schemas.openxmlformats.org/presentationml/2006/main">
  <p:tag name="AS_UNIQUEID" val="5934"/>
  <p:tag name="KSO_WM_BEAUTIFY_FLAG" val=""/>
</p:tagLst>
</file>

<file path=ppt/tags/tag315.xml><?xml version="1.0" encoding="utf-8"?>
<p:tagLst xmlns:p="http://schemas.openxmlformats.org/presentationml/2006/main">
  <p:tag name="AS_UNIQUEID" val="5936"/>
  <p:tag name="KSO_WM_BEAUTIFY_FLAG" val=""/>
</p:tagLst>
</file>

<file path=ppt/tags/tag316.xml><?xml version="1.0" encoding="utf-8"?>
<p:tagLst xmlns:p="http://schemas.openxmlformats.org/presentationml/2006/main">
  <p:tag name="AS_UNIQUEID" val="11303"/>
</p:tagLst>
</file>

<file path=ppt/tags/tag317.xml><?xml version="1.0" encoding="utf-8"?>
<p:tagLst xmlns:p="http://schemas.openxmlformats.org/presentationml/2006/main">
  <p:tag name="AS_UNIQUEID" val="11304"/>
</p:tagLst>
</file>

<file path=ppt/tags/tag318.xml><?xml version="1.0" encoding="utf-8"?>
<p:tagLst xmlns:p="http://schemas.openxmlformats.org/presentationml/2006/main">
  <p:tag name="AS_UNIQUEID" val="11305"/>
</p:tagLst>
</file>

<file path=ppt/tags/tag319.xml><?xml version="1.0" encoding="utf-8"?>
<p:tagLst xmlns:p="http://schemas.openxmlformats.org/presentationml/2006/main">
  <p:tag name="AS_UNIQUEID" val="11306"/>
</p:tagLst>
</file>

<file path=ppt/tags/tag320.xml><?xml version="1.0" encoding="utf-8"?>
<p:tagLst xmlns:p="http://schemas.openxmlformats.org/presentationml/2006/main">
  <p:tag name="AS_UNIQUEID" val="11307"/>
</p:tagLst>
</file>

<file path=ppt/tags/tag321.xml><?xml version="1.0" encoding="utf-8"?>
<p:tagLst xmlns:p="http://schemas.openxmlformats.org/presentationml/2006/main">
  <p:tag name="AS_UNIQUEID" val="11308"/>
</p:tagLst>
</file>

<file path=ppt/tags/tag322.xml><?xml version="1.0" encoding="utf-8"?>
<p:tagLst xmlns:p="http://schemas.openxmlformats.org/presentationml/2006/main">
  <p:tag name="AS_UNIQUEID" val="11309"/>
</p:tagLst>
</file>

<file path=ppt/tags/tag323.xml><?xml version="1.0" encoding="utf-8"?>
<p:tagLst xmlns:p="http://schemas.openxmlformats.org/presentationml/2006/main">
  <p:tag name="AS_UNIQUEID" val="11310"/>
</p:tagLst>
</file>

<file path=ppt/tags/tag324.xml><?xml version="1.0" encoding="utf-8"?>
<p:tagLst xmlns:p="http://schemas.openxmlformats.org/presentationml/2006/main">
  <p:tag name="AS_UNIQUEID" val="5923"/>
  <p:tag name="KSO_WM_BEAUTIFY_FLAG" val=""/>
</p:tagLst>
</file>

<file path=ppt/tags/tag325.xml><?xml version="1.0" encoding="utf-8"?>
<p:tagLst xmlns:p="http://schemas.openxmlformats.org/presentationml/2006/main">
  <p:tag name="AS_UNIQUEID" val="5924"/>
  <p:tag name="KSO_WM_BEAUTIFY_FLAG" val=""/>
</p:tagLst>
</file>

<file path=ppt/tags/tag326.xml><?xml version="1.0" encoding="utf-8"?>
<p:tagLst xmlns:p="http://schemas.openxmlformats.org/presentationml/2006/main">
  <p:tag name="AS_UNIQUEID" val="5927"/>
  <p:tag name="KSO_WM_BEAUTIFY_FLAG" val=""/>
</p:tagLst>
</file>

<file path=ppt/tags/tag327.xml><?xml version="1.0" encoding="utf-8"?>
<p:tagLst xmlns:p="http://schemas.openxmlformats.org/presentationml/2006/main">
  <p:tag name="AS_UNIQUEID" val="5930"/>
  <p:tag name="KSO_WM_BEAUTIFY_FLAG" val=""/>
</p:tagLst>
</file>

<file path=ppt/tags/tag328.xml><?xml version="1.0" encoding="utf-8"?>
<p:tagLst xmlns:p="http://schemas.openxmlformats.org/presentationml/2006/main">
  <p:tag name="AS_UNIQUEID" val="5933"/>
  <p:tag name="KSO_WM_BEAUTIFY_FLAG" val=""/>
</p:tagLst>
</file>

<file path=ppt/tags/tag329.xml><?xml version="1.0" encoding="utf-8"?>
<p:tagLst xmlns:p="http://schemas.openxmlformats.org/presentationml/2006/main">
  <p:tag name="AS_UNIQUEID" val="5936"/>
  <p:tag name="KSO_WM_BEAUTIFY_FLAG" val=""/>
</p:tagLst>
</file>

<file path=ppt/tags/tag330.xml><?xml version="1.0" encoding="utf-8"?>
<p:tagLst xmlns:p="http://schemas.openxmlformats.org/presentationml/2006/main">
  <p:tag name="AS_UNIQUEID" val="11311"/>
</p:tagLst>
</file>

<file path=ppt/tags/tag331.xml><?xml version="1.0" encoding="utf-8"?>
<p:tagLst xmlns:p="http://schemas.openxmlformats.org/presentationml/2006/main">
  <p:tag name="AS_UNIQUEID" val="11312"/>
</p:tagLst>
</file>

<file path=ppt/tags/tag332.xml><?xml version="1.0" encoding="utf-8"?>
<p:tagLst xmlns:p="http://schemas.openxmlformats.org/presentationml/2006/main">
  <p:tag name="AS_UNIQUEID" val="11313"/>
</p:tagLst>
</file>

<file path=ppt/tags/tag333.xml><?xml version="1.0" encoding="utf-8"?>
<p:tagLst xmlns:p="http://schemas.openxmlformats.org/presentationml/2006/main">
  <p:tag name="AS_UNIQUEID" val="11314"/>
</p:tagLst>
</file>

<file path=ppt/tags/tag334.xml><?xml version="1.0" encoding="utf-8"?>
<p:tagLst xmlns:p="http://schemas.openxmlformats.org/presentationml/2006/main">
  <p:tag name="AS_UNIQUEID" val="11315"/>
</p:tagLst>
</file>

<file path=ppt/tags/tag335.xml><?xml version="1.0" encoding="utf-8"?>
<p:tagLst xmlns:p="http://schemas.openxmlformats.org/presentationml/2006/main">
  <p:tag name="AS_UNIQUEID" val="11316"/>
</p:tagLst>
</file>

<file path=ppt/tags/tag336.xml><?xml version="1.0" encoding="utf-8"?>
<p:tagLst xmlns:p="http://schemas.openxmlformats.org/presentationml/2006/main">
  <p:tag name="AS_UNIQUEID" val="11317"/>
</p:tagLst>
</file>

<file path=ppt/tags/tag337.xml><?xml version="1.0" encoding="utf-8"?>
<p:tagLst xmlns:p="http://schemas.openxmlformats.org/presentationml/2006/main">
  <p:tag name="AS_UNIQUEID" val="11318"/>
</p:tagLst>
</file>

<file path=ppt/tags/tag338.xml><?xml version="1.0" encoding="utf-8"?>
<p:tagLst xmlns:p="http://schemas.openxmlformats.org/presentationml/2006/main">
  <p:tag name="AS_UNIQUEID" val="5923"/>
  <p:tag name="KSO_WM_BEAUTIFY_FLAG" val=""/>
</p:tagLst>
</file>

<file path=ppt/tags/tag339.xml><?xml version="1.0" encoding="utf-8"?>
<p:tagLst xmlns:p="http://schemas.openxmlformats.org/presentationml/2006/main">
  <p:tag name="AS_UNIQUEID" val="5927"/>
  <p:tag name="KSO_WM_BEAUTIFY_FLAG" val=""/>
</p:tagLst>
</file>

<file path=ppt/tags/tag340.xml><?xml version="1.0" encoding="utf-8"?>
<p:tagLst xmlns:p="http://schemas.openxmlformats.org/presentationml/2006/main">
  <p:tag name="AS_UNIQUEID" val="11319"/>
</p:tagLst>
</file>

<file path=ppt/tags/tag341.xml><?xml version="1.0" encoding="utf-8"?>
<p:tagLst xmlns:p="http://schemas.openxmlformats.org/presentationml/2006/main">
  <p:tag name="AS_UNIQUEID" val="11320"/>
</p:tagLst>
</file>

<file path=ppt/tags/tag342.xml><?xml version="1.0" encoding="utf-8"?>
<p:tagLst xmlns:p="http://schemas.openxmlformats.org/presentationml/2006/main">
  <p:tag name="AS_UNIQUEID" val="7252"/>
  <p:tag name="KSO_WM_BEAUTIFY_FLAG" val=""/>
</p:tagLst>
</file>

<file path=ppt/tags/tag343.xml><?xml version="1.0" encoding="utf-8"?>
<p:tagLst xmlns:p="http://schemas.openxmlformats.org/presentationml/2006/main">
  <p:tag name="AS_UNIQUEID" val="7253"/>
  <p:tag name="KSO_WM_BEAUTIFY_FLAG" val=""/>
</p:tagLst>
</file>

<file path=ppt/tags/tag344.xml><?xml version="1.0" encoding="utf-8"?>
<p:tagLst xmlns:p="http://schemas.openxmlformats.org/presentationml/2006/main">
  <p:tag name="AS_UNIQUEID" val="7254"/>
  <p:tag name="KSO_WM_BEAUTIFY_FLAG" val=""/>
</p:tagLst>
</file>

<file path=ppt/tags/tag345.xml><?xml version="1.0" encoding="utf-8"?>
<p:tagLst xmlns:p="http://schemas.openxmlformats.org/presentationml/2006/main">
  <p:tag name="AS_UNIQUEID" val="11321"/>
  <p:tag name="KSO_WM_BEAUTIFY_FLAG" val=""/>
</p:tagLst>
</file>

<file path=ppt/tags/tag346.xml><?xml version="1.0" encoding="utf-8"?>
<p:tagLst xmlns:p="http://schemas.openxmlformats.org/presentationml/2006/main">
  <p:tag name="AS_UNIQUEID" val="11631"/>
</p:tagLst>
</file>

<file path=ppt/tags/tag347.xml><?xml version="1.0" encoding="utf-8"?>
<p:tagLst xmlns:p="http://schemas.openxmlformats.org/presentationml/2006/main">
  <p:tag name="AS_UNIQUEID" val="11632"/>
</p:tagLst>
</file>

<file path=ppt/tags/tag34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千库网">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14</Slides>
  <Notes>13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Calibri Light</vt:lpstr>
      <vt:lpstr>宋体</vt:lpstr>
      <vt:lpstr>华文行楷</vt:lpstr>
      <vt:lpstr>微软雅黑</vt:lpstr>
      <vt:lpstr>楷体</vt:lpstr>
      <vt:lpstr>Arial Rounded MT Bold</vt:lpstr>
      <vt:lpstr>Wingdings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2024-09-21T12:12:09.016</cp:lastPrinted>
  <dcterms:created xsi:type="dcterms:W3CDTF">2024-09-21T04:12:09Z</dcterms:created>
  <dcterms:modified xsi:type="dcterms:W3CDTF">2024-09-21T04:12:10Z</dcterms:modified>
</cp:coreProperties>
</file>