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DC946-260B-4311-897B-EA14D49EF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A0FAC-27D0-4C6D-8586-A36F5AABC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75F74-7A07-447E-B1C5-4934ABB0D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09022-04DE-4480-83C3-FAF39686A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3F1961-6EEF-4F1F-ADFD-42EF24160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CC34BA-8BD4-433F-8245-6516E675A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7DB6CB-8076-4882-A000-D6CEE2F2B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951C5-9A46-4131-B0C9-9B3DCE6CD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AA12A-C23B-44BA-B6FB-46EE7C812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CCD89-4C10-4181-837D-965A6C1C0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E9598-7994-4DA4-8295-0DD28B601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125071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移动通信发展与网络演进课件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移动通信发展历程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5G网络技术特点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5G网络演进方向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5G应用场景与案例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未来移动通信展望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136" r="51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模拟通信技术，主要提供语音通信服务。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第一代移动通信主要基于模拟信号传输，采用频分多址技术，提供基本的语音通信服务，具有较大的局限性，如通信质量不稳定、容量有限等。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第一代移动通信（1G）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数字通信技术，提供语音和低速数据服务。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第二代移动通信采用数字信号传输，主要有GSM和CDMA两种制式，提供了更高质量的语音通信和低速数据服务，如短信、网页浏览等。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872" r="1887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第二代移动通信（2G）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37" r="27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040" r="3604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宽带多媒体通信，支持高速数据传输。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第三代移动通信主要特点是支持高速数据传输和宽带多媒体业务，如视频通话、流媒体等，提供了更丰富的通信体验。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第三代移动通信（3G）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高速移动互联网，实现无缝网络覆盖。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第四代移动通信技术进一步提高了数据传输速度和网络覆盖范围，推动了移动互联网的飞速发展，如在线视频、社交媒体等应用成为人们日常生活的重要组成部分。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第四代移动通信（4G）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超高速、低延迟、大规模连接。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第五代移动通信技术以超高速率、低延迟和大连接数为特点，支持各类新型业务和应用，如物联网、人工智能、虚拟现实等，将进一步推动社会的数字化转型。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第五代移动通信（5G）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5G网络技术特点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大带宽是5G网络的重要特点之一，能够提供更高的数据传输速率和更大的吞吐量，满足用户对高清视频、虚拟现实等高带宽应用的需求。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网络采用了新型的空中接口技术和大规模天线技术，实现了更高的频谱效率和更大的信号带宽，从而提供了更高的数据传输速率和更大的吞吐量。这将使得用户可以更加流畅地在线观看高清视频、体验虚拟现实等高带宽应用，同时还可以支持更多的设备连接和更广泛的应用场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大带宽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https://d.book118.com/538125071003006030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2024-09-06T03:45:11.938</cp:lastPrinted>
  <dcterms:created xsi:type="dcterms:W3CDTF">2024-09-05T19:45:11Z</dcterms:created>
  <dcterms:modified xsi:type="dcterms:W3CDTF">2024-09-05T19:45:13Z</dcterms:modified>
</cp:coreProperties>
</file>