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F025A0-0F6C-4A32-AE86-8B3B80ED9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10FE5-91CE-4260-81BD-5CA2091A6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9EC12E-FECE-485D-97A8-67AE9A2CC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41A557-F5AF-475F-9403-F1EB3B4A15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7B7016-BC14-457E-AFEA-C97FBD0B13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6F765F-9868-400D-919A-DA75905929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3DA75A-5CCD-4B07-B481-4B52BB2B77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BD262B-714C-458E-844A-8A1775C23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3C0F0-DAE9-444C-B429-BE5429818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A795A-0917-44C8-BE2B-C55AEF065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67287-4473-4D0C-93BE-7EC423F88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12602707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第十九章流动资产分析课件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流动资产概述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流动资产分类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流动资产管理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流动资产分析方法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流动资产风险管理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流动资产概述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流动资产是指企业可以在一年或者超过一年的一个营业周期内变现或者耗用的资产，包括现金及现金等价物、短期投资、应收及预付款项、存货等。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流动资产是企业资产中最为活跃的组成部分，对于企业的日常经营和短期偿债能力具有至关重要的作用。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流动资产的定义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流动资产可以在短期内转化为现金，用于支付日常经营费用和偿还短期债务。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流动性强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周转速度快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波动性较大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458" r="7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流动资产在一年或者一个营业周期内可以多次循环周转，从而实现资本增值。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流动资产受市场供求关系、季节性因素等影响，波动性较大，对企业经营风险有一定影响。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流动资产的特点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流动资产是企业正常经营的必要条件，用于购买原材料、支付工资、缴纳税费等日常经营费用。</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满足日常经营需求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流动资产是企业短期偿债能力的重要保障，对于企业的信用评级和融资能力具有重要影响。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短期偿债能力保障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合理配置流动资产可以降低企业经营风险，避免资金链断裂和财务危机。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经营风险控制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流动资产的重要性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流动资产分类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流动性最强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现金及现金等价物是指企业持有的货币资金和将以固定或可确定的金额收取的资产，包括现金、银行存款、短期投资等。由于其高度的流动性，现金及现金等价物是企业中最活跃、最具流动性的资产。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现金及现金等价物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回收风险较高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应收账款是指企业因销售商品、提供劳务等经营活动，应向购货单位或接受劳务单位收取的款项。应收账款的回收存在一定的风险，因为客户可能拖欠或拒付货款，导致企业资金被占用，影响企业的正常运营。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应收账款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管理难度较大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存货是指企业持有的以备出售的产成品或商品，以及处在生产过程中的在产品、在途物资、原材料等。存货的管理难度较大，因为其数量和价值较大，且随着市场需求的波动而变化，需要企业进行有效的管理和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https://d.book118.com/538126027075006045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2024-09-26T03:45:07.650</cp:lastPrinted>
  <dcterms:created xsi:type="dcterms:W3CDTF">2024-09-25T19:45:07Z</dcterms:created>
  <dcterms:modified xsi:type="dcterms:W3CDTF">2024-09-25T19:45:09Z</dcterms:modified>
</cp:coreProperties>
</file>