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CCEAB-9692-482A-8282-B656EAF92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ADC99-39A0-45E7-A249-F149F09C2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7FFBD-967F-4EA6-A158-7335C7DC6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7E7E6-66D6-4E4F-B70D-D5FC3B5A6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31D8DB-7025-4550-AB12-6BD87A80A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36742D-24BD-4890-9967-2F7DDE6AF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03CD8C-CD40-4690-96DA-DBF75CDC0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3A4F4-06E7-4FD5-9CC2-5C11C0EAD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66B8E-A8F4-4CF0-87DF-68A11C41C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E38EB-6F88-406C-9D2C-1125033F9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CF017-E4B8-4756-967E-FDAD6881D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27024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95培训帮助企业规范化管理的关键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培训在企业管理中的作用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培训如何助力企业规范化管理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案例分析：成功企业的培训实践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培训在企业管理中的作用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通过专业培训，使员工熟练掌握岗位所需的专业技能和业务知识。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增强业务能力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培养员工的学习能力、创新能力、团队协作能力等综合素质，以适应不断变化的市场环境。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帮助员工规划职业生涯，提升个人价值，增强对企业的归属感和忠诚度。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提升员工技能与素质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通过培训向员工传达企业的战略目标和发展规划，使员工对企业未来发展方向有清晰的认识。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传播企业战略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引导员工站在企业战略高度思考问题，培养整体意识和长远眼光。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培养战略意识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将企业战略转化为具体的行动计划和任务，通过培训提升员工的执行力和工作效率，确保企业战略的有效实施。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推动战略执行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促进企业战略落地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通过培训向员工灌输企业的核心价值观和文化理念，使员工认同并践行企业文化。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传承企业文化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培养员工的团队协作精神、创新精神、服务精神等，形成积极向上的企业氛围。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强化企业精神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通过员工的行为举止和精神风貌展示企业的良好形象，提升企业的社会声誉和品牌价值。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塑造企业文化与价值观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企业规范化管理的意义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建立统一的工作标准和要求，确保各项工作的一致性和高质量完成。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通过制定明确的工作流程和操作规范，减少冗余步骤和不必要的等待时间，提高工作效率。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通过95培训等专业机构提供的培训课程，提高员工的专业技能和素质，进一步提升工作效率和质量。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提高工作效率与质量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降低经营风险与成本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规范化管理有助于识别和评估潜在的经营风险，并采取相应的措施进行预防和应对，降低风险发生的可能性。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通过规范化采购、生产、销售等流程，降低不必要的浪费和成本支出，提高企业的经济效益。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合规经营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确保企业遵守相关法律法规和行业规范，避免因违规操作而引发的法律风险和经济损失。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规范化管理有助于提高产品和服务的质量稳定性，增强客户满意度和忠诚度。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通过规范化管理展现企业的专业性和规范性，提升品牌形象和市场认知度。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规范化管理有助于企业在激烈的市场竞争中脱颖而出，赢得更多的市场份额和客户信任。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增强市场竞争力与品牌形象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培训如何助力企业规范化管理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根据需求分析结果，制定详细的培训计划，包括培训时间、地点、参与人员、预算等方面的安排。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培训资源准备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提前准备好培训所需的场地、设施、教材、讲师等资源，确保培训的顺利进行。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深入了解企业现状，明确培训目标，从企业战略、岗位要求和员工能力三个层面进行需求分析。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制定科学合理的培训计划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根据培训目标和受训者的特点，选择合适的培训方式，如线上课程、线下授课、工作坊、研讨会等。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结合企业实际情况，设计针对性强的培训内容，包括理论知识、实践技能、团队协作等方面的内容。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采用多样化的培训形式，如案例分析、角色扮演、小组讨论等，激发受训者的学习兴趣和参与度。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选择合适的培训方式与内容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https://d.book118.com/538127024053006045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2024-09-25T20:59:53.009</cp:lastPrinted>
  <dcterms:created xsi:type="dcterms:W3CDTF">2024-09-25T12:59:53Z</dcterms:created>
  <dcterms:modified xsi:type="dcterms:W3CDTF">2024-09-25T12:59:55Z</dcterms:modified>
</cp:coreProperties>
</file>