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099B9-7502-4131-B3FE-A7DBFC67E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5277F-DADE-4BD3-BA98-EB83B7F72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D38BE-EF0B-48BC-B6D4-DC9961E0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1F49B-B684-432C-B08E-3FA209BE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25A98F-B9DA-42EF-9E84-58F1D0716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91B689-1FD9-499F-96E4-F474FF37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55E49-3C1A-431B-8691-AA363C5C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0087D-774A-49BF-AC21-5D25208AE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F881A-5AB7-47B7-B677-0C2F41704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41B3E-C6DD-4F70-AC2A-A49D8DCDF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57893-77C8-42E7-BDF1-CD934CD0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1024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《实验动物绪论》PPT课件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实验动物的应用领域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实验动物的饲养和管理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实验动物福利和伦理问题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实验动物与人类的互动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实验动物是指经人工饲养、繁殖，对其携带的微生物实行控制，遗传背景明确或者来源清楚的，用于科学研究、教学、试验、检测及科学实验的动物。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根据遗传学特点，实验动物可以分为近交系、突变系、杂交系和悉生动物等；根据微生物学特点，可以分为无菌动物、悉生动物、无特定病原体动物和清洁动物等。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实验动物的定义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75" r="26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实验动物是科学研究的重要基础，特别是在医学、生物学、药理学等领域，实验动物的实验结果对于人类的疾病预防、诊断和治疗具有重要意义。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药物和化妆品的研发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实验动物在药物和化妆品的研发过程中发挥着重要作用，通过在动物身上进行药物试验，可以评估药物的疗效和安全性，为新药的研发提供依据。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人类的替代品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由于实验动物与人类在生理和遗传等方面具有一定的相似性，因此在一些情况下，实验动物可以作为人类的替代品，用于测试化妆品、食品、化学品等产品的安全性和有效性。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实验动物的重要性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无菌动物是指在出生后体内外均无任何微生物的实验动物，如小鼠、大鼠、豚鼠等。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无菌动物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无特定病原体动物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清洁动物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无特定病原体动物是指机体内外均无已知的传染病源，但仍有一定微生物存在的实验动物。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清洁动物是指在饲养过程中对微生物实行控制的实验动物，其体内外微生物状况处于可控状态。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实验动物的分类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实验动物的应用领域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利用实验动物模拟人类疾病，研究疾病的发病机制、发展过程和治疗方法。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疾病模型的建立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通过实验动物对药物进行筛选和评价，确定药物的疗效和安全性。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药物筛选与评价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利用实验动物评估疫苗的有效性和安全性，为人类疫苗的研发提供支持。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疫苗研发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医学研究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通过实验动物研究药物的疗效和作用机制，为新药的研发提供科学依据。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31" b="913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58" r="9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药效学研究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利用实验动物研究药物在体内的吸收、分布、代谢和排泄过程，为新药的研发提供药代动力学数据。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药代动力学研究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通过实验动物对新药进行毒理学评价，确保新药的安全性和有效性。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毒理学研究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药物研发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利用实验动物评估化学物质、药物或生物材料的急性毒性作用。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急性毒性试验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通过长时间暴露实验动物来评估化学物质、药物或生物材料的慢性毒性作用。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慢性毒性试验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利用实验动物评估化学物质、药物或生物材料的致畸和致癌作用。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致畸与致癌试验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毒理学研究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利用基因敲除或转基因技术，通过实验动物研究基因的功能和作用机制。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利用实验动物研究生物体的生理机制和生命过程，深入了解生物体的生长发育、代谢和行为等。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生物学和遗传学研究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生理机制研究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基因功能研究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实验动物的饲养和管理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https://d.book118.com/538131024070006035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2024-09-14T08:48:40.656</cp:lastPrinted>
  <dcterms:created xsi:type="dcterms:W3CDTF">2024-09-14T00:48:40Z</dcterms:created>
  <dcterms:modified xsi:type="dcterms:W3CDTF">2024-09-14T00:48:42Z</dcterms:modified>
</cp:coreProperties>
</file>