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89D60-C08E-4831-AF69-2D941932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DDC6C-ACE9-4847-AD72-EEC7D2B7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D58FA-C578-4566-ACA6-17A2A8316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B8C84-37B0-41C8-910F-65BD30A8C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4D268-74BA-4194-80DA-16253CD16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BB057-1D46-4344-B0DD-D6F9EB61D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49CA62-DDBF-41BE-B425-DF259F1C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5E3F8-DD39-4543-8C77-1ED689506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4823E-5283-456E-9E8D-A7A39D7AB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20F76-A11C-4E19-9173-0B555233A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1BB72-60AB-469A-B4AE-287873A2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10750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《复数项级数》PPT课件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复数项级数的收敛性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复数项级数的扩展知识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复数项级数是无穷多个复数项按照一定顺序排列而成的序列。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复数项级数可以表示为 $sum_{n=0}^{infty} a_n$，其中 $a_n$ 是第 $n$ 项的复数系数。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复数项级数的收敛是指其和存在，即无穷序列的和为一个有限的复数。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对于每一项，可以用 $a_n$ 表示第 $n$ 项的值，例如 $a_0, a_1, a_2, ldots$。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还可以使用 $a_n(z)$ 表示复数项级数的通项，其中 $z$ 是复数变量。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通常使用大写字母 $S$ 表示复数项级数的和，即 $S = sum_{n=0}^{infty} a_n$。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复数项级数具有可加性，即如果两个级数的各项系数相等，则它们的和也相等。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复数项级数的和具有可交换性，即各项的顺序不影响级数的和。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复数项级数的和具有可结合性，即各项的分组不影响级数的和。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收敛的复数项级数的和是一个有限的复数，且满足柯西收敛准则。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复数项级数的收敛性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如果对于任意给定的正数$varepsilon$，存在一个正整数$N$，使得对于所有的$n&gt;N$，有$|a_n|&lt;varepsilon$，则称复数项级数$sum a_n$是收敛的。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复数项级数收敛的定义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在复平面上，收敛的级数表示一个点列，该点列最终进入一个有限的区域。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收敛的几何意义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复数项级数收敛的定义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条件收敛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如果存在某个正整数$N_0$，使得对于所有的$n&gt;N_0$，有$a_n=0$，则称复数项级数$sum a_n$是条件收敛的。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无穷收敛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如果对于任意给定的正数$varepsilon$，存在一个正整数$N$，使得对于所有的$n&gt;N$，有$|a_n|&lt;infty$，则称复数项级数$sum a_n$是无穷收敛的。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复数项级数收敛的条件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复数项级数收敛的判别法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柯西判别法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如果存在常数$M$和正整数$N$，使得对于所有的$n&gt;N$，有$|a_n|&lt;M$，则称复数项级数$sum a_n$满足柯西判别法，是收敛的。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拉贝判别法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如果存在常数$alpha&gt;0$和正整数$N$，使得对于所有的$n&gt;N$，有$|a_n|&lt;alpha^n$，则称复数项级数$sum a_n$满足拉贝判别法，是收敛的。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复数项级数的应用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https://d.book118.com/538131075027006031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2024-09-08T00:21:06.548</cp:lastPrinted>
  <dcterms:created xsi:type="dcterms:W3CDTF">2024-09-07T16:21:06Z</dcterms:created>
  <dcterms:modified xsi:type="dcterms:W3CDTF">2024-09-07T16:21:08Z</dcterms:modified>
</cp:coreProperties>
</file>