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AA4D2-C9B1-4331-B3A1-D62FA980D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E2904-577E-4AC3-A40A-D717FA942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2B73F-695D-45D2-A2A3-44E3CC169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FC1F5-EEED-46ED-9C3A-46074227C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52A3A4-88D9-474D-BDF4-983944686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6F96A9-B401-42B8-9A49-D12348605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AD7261-6F66-43F6-9293-7F637B6C4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F641C-4AFE-47AD-96B2-778F28646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CEB8A-F175-44FA-B6D9-A92F309CA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BE510-8D78-4D35-8131-11FD3EA2B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ADF71-0506-4B5A-B55D-649A179B9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3205506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对于心理健康课的期待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学生对心理健康课的期待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心理健康课的教学内容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心理健康课的教学方法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心理健康课的评估和反馈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学生对心理健康课的期待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心理健康对生活质量和幸福感的影响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学生希望通过心理健康课了解心理健康对个体情感、思维、行为和人际关系等方面的影响，以及如何提高自己的心理健康水平。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心理健康问题的预防和应对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学生希望了解常见的心理健康问题及其成因，以及如何预防和应对这些问题，如抑郁症、焦虑症、压力等。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希望了解心理健康的重要性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学生希望学习一些有效的放松技巧，如深呼吸、渐进性肌肉放松等，以缓解压力和焦虑。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掌握放松技巧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学会时间管理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寻求社会支持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学生希望通过学习时间管理技巧，合理安排学习和生活，减少压力和焦虑。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学生希望了解如何建立良好的人际关系，寻求亲朋好友的支持和理解，共同应对压力和焦虑。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希望学习应对压力和焦虑的方法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学生希望通过心理健康课了解自己的情绪特点和情绪变化规律，增强自我认知。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认识自己的情绪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学生希望学习一些有效的情绪调节技巧，如认知重构、积极思考等，以提高自己的情绪管理能力。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学习情绪调节技巧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769" r="1276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学生希望通过心理健康课培养积极的心态，学会从积极的角度看待问题和挑战，增强自己的心理韧性。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希望增强自我认知和情绪管理能力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心理健康课的教学内容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总结词：理解基础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详细描述：介绍心理健康的基本概念，包括定义、标准和意义，以及心理学的基本原理，如认知、情感和行为之间的关系。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心理健康的基本概念和原理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总结词：实用技能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详细描述：教授情绪调节技巧，如认知重构和情绪调节策略，以及压力管理技巧，如时间管理、放松训练和应对挑战的方法。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情绪调节和压力管理技巧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总结词：个人发展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详细描述：引导学生探索自我认知，包括自我评价、自我意识和自我调节，以及心理成长的方法，如积极心理学和心理韧性培养。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自我认知和心理成长的方法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https://d.book118.com/538132055066006040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2024-09-18T23:49:17.376</cp:lastPrinted>
  <dcterms:created xsi:type="dcterms:W3CDTF">2024-09-18T15:49:17Z</dcterms:created>
  <dcterms:modified xsi:type="dcterms:W3CDTF">2024-09-18T15:49:19Z</dcterms:modified>
</cp:coreProperties>
</file>