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0B50F-4E4B-4EFF-BC41-600837312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EA3BF-29F7-4DFA-B1CF-B0DD66427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619E9-E18F-452E-931C-7FE593EF4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18845-E60D-4B0D-BF23-77B93B99F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9F5507-9AF7-49AB-99C9-427D7E9F6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83DDA7-EE31-4566-8A8D-31C75D345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28FB13-1F74-4BF4-A377-A3E68B827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CE485-4CF5-4B4C-8304-811D2835B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6D7BD-3C77-4458-B44B-322D669A1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B5F79-31DD-4753-94FC-E9BEE07AD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8EC11-3C0A-45B9-952A-10D03E67C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32104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碳纳米管在低功耗电路中的应用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碳纳米管基本性质介绍
 低功耗电路设计需求分析
 碳纳米管在电路中的应用原理
 碳纳米管电路设计和制造流程
 碳纳米管电路性能优势分析
 碳纳米管电路在实际设备中的应用
 碳纳米管电路的未来发展趋势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碳纳米管基本性质介绍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碳纳米管在低功耗电路中的应用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碳纳米管基本性质介绍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碳纳米管的基本结构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1.碳纳米管是由单层或多层石墨片层卷曲而成的无缝圆筒结构。</a:t>
            </a:r>
          </a:p>
          <a:p>
            <a:r>
              <a:t>2.根据石墨片层的数量，碳纳米管可分为单壁碳纳米管和多壁碳纳米管。</a:t>
            </a:r>
          </a:p>
          <a:p>
            <a:r>
              <a:t>3.碳纳米管的直径一般在几纳米到几十纳米之间，长度可以达到微米甚至毫米级别。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碳纳米管的物理性质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1.碳纳米管具有非常高的强度和硬度，其杨氏模量可以与钻石相媲美。</a:t>
            </a:r>
          </a:p>
          <a:p>
            <a:r>
              <a:t>2.碳纳米管具有良好的热稳定性和化学稳定性，能够在恶劣的环境下保持其结构完整性。</a:t>
            </a:r>
          </a:p>
          <a:p>
            <a:r>
              <a:t>3.碳纳米管具有优异的电学和光学性质，其导电性能和光学透过性能均非常出色。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碳纳米管基本性质介绍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碳纳米管的化学性质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1.碳纳米管的表面具有一定的化学反应活性，可以与其他化学物质发生反应。</a:t>
            </a:r>
          </a:p>
          <a:p>
            <a:r>
              <a:t>2.通过化学改性，可以在碳纳米管表面引入功能性基团，改善其分散性和相容性。</a:t>
            </a:r>
          </a:p>
          <a:p>
            <a:r>
              <a:t>3.碳纳米管的化学性质使其在许多领域具有广泛的应用潜力，如催化剂载体、药物输送等。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碳纳米管的制备方法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1.目前常用的碳纳米管制备方法包括电弧放电法、激光烧蚀法、化学气相沉积法等。</a:t>
            </a:r>
          </a:p>
          <a:p>
            <a:r>
              <a:t>2.不同方法制备的碳纳米管在结构、性质和应用方面具有一定的差异。</a:t>
            </a:r>
          </a:p>
          <a:p>
            <a:r>
              <a:t>3.针对不同的应用领域，需要选择合适的制备方法以获得所需的碳纳米管。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碳纳米管基本性质介绍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碳纳米管在低功耗电路中的应用原理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1.碳纳米管具有优异的导电性能和较小的尺寸效应，使其在低功耗电路中具有广泛的应用潜力。</a:t>
            </a:r>
          </a:p>
          <a:p>
            <a:r>
              <a:t>2.通过合理的结构设计和工艺优化，可以将碳纳米管应用于场效应晶体管、逻辑电路等低功耗电路中。</a:t>
            </a:r>
          </a:p>
          <a:p>
            <a:r>
              <a:t>3.碳纳米管的应用可以显著提高电路的性能和功耗水平，为未来的集成电路技术提供新的思路和方法。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碳纳米管在低功耗电路中的应用案例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1.目前，已有多个研究团队成功将碳纳米管应用于低功耗电路中，实现了较高的性能和功耗水平。</a:t>
            </a:r>
          </a:p>
          <a:p>
            <a:r>
              <a:t>2.例如，有研究人员利用碳纳米管制备了高性能的场效应晶体管，其开关比超过了10^7，功耗低于10^-15瓦。</a:t>
            </a:r>
          </a:p>
          <a:p>
            <a:r>
              <a:t>3.另有研究团队将碳纳米管应用于逻辑电路中，实现了较低功耗下的高速运算。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低功耗电路设计需求分析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碳纳米管在低功耗电路中的应用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低功耗电路设计需求分析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1.移动设备：随着移动设备的普及和性能提升，功耗问题日益突出。低功耗电路设计可延长设备使用时间，提高用户体验。</a:t>
            </a:r>
          </a:p>
          <a:p>
            <a:r>
              <a:t>2.物联网设备：物联网设备数量庞大，且通常需要长时间运行。低功耗电路设计有助于减少能源消耗，降低成本。</a:t>
            </a:r>
          </a:p>
          <a:p>
            <a:r>
              <a:t>3.可穿戴设备：可穿戴设备对功耗要求极高，以确保设备的持续运行和用户体验。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低功耗电路设计的技术挑战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1.能源效率：提高能源使用效率是低功耗电路设计的核心目标。</a:t>
            </a:r>
          </a:p>
          <a:p>
            <a:r>
              <a:t>2.热量管理：低功耗电路设计需要解决散热问题，以确保设备稳定性和寿命。</a:t>
            </a:r>
          </a:p>
          <a:p>
            <a:r>
              <a:t>3.集成度：提高集成度可以减少外部组件的数量，从而降低功耗。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低功耗电路设计的需求来源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低功耗电路设计需求分析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低功耗电路设计的市场前景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1.市场需求：随着移动设备、物联网和可穿戴设备的快速发展，低功耗电路设计的需求将不断增长。</a:t>
            </a:r>
          </a:p>
          <a:p>
            <a:r>
              <a:t>2.技术竞争：低功耗电路设计技术将成为企业竞争的重要筹码，提高产品竞争力。</a:t>
            </a:r>
          </a:p>
          <a:p>
            <a:r>
              <a:t>3.绿色环保：低功耗电路设计符合绿色环保趋势，将获得政府和市场的支持。</a:t>
            </a:r>
          </a:p>
          <a:p>
            <a:r>
              <a:t>以上内容仅供参考，如需获取更多信息，建议您查阅相关文献或咨询专业人士。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碳纳米管在电路中的应用原理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碳纳米管在低功耗电路中的应用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碳纳米管在电路中的应用原理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碳纳米管的电学特性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1.碳纳米管具有优异的电学性能，具有高电导率和低电阻。</a:t>
            </a:r>
          </a:p>
          <a:p>
            <a:r>
              <a:t>2.碳纳米管的电学性能受其结构、直径和长度等因素影响。</a:t>
            </a:r>
          </a:p>
          <a:p>
            <a:r>
              <a:t>3.通过控制生长条件，可以调制碳纳米管的电学性能，满足不同电路的需求。</a:t>
            </a:r>
          </a:p>
          <a:p>
            <a:r>
              <a:t>碳纳米管具有非常优异的电学性能，这是其在电路中应用的基础。由于其具有高电导率和低电阻，碳纳米管可以被用来替代传统的金属材料作为电路中的导线，从而减小电路功耗。碳纳米管的电学性能受其结构、直径和长度等因素的影响，因此，通过控制生长条件，可以调制碳纳米管的电学性能，使其适应不同的电路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碳纳米管在场效应晶体管中的应用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1.碳纳米管可以作为场效应晶体管的沟道材料，具有高的载流子迁移率。</a:t>
            </a:r>
          </a:p>
          <a:p>
            <a:r>
              <a:t>2.碳纳米管场效应晶体管的开关比高，功耗低。</a:t>
            </a:r>
          </a:p>
          <a:p>
            <a:r>
              <a:t>3.碳纳米管场效应晶体管的工作温度高，稳定性好。</a:t>
            </a:r>
          </a:p>
          <a:p>
            <a:r>
              <a:t>碳纳米管在场效应晶体管中的应用是其在电路中的重要应用之一。由于碳纳米管具有高的载流子迁移率，其可以作为场效应晶体管的沟道材料，提高晶体管的性能。同时，碳纳米管场效应晶体管的开关比高，功耗低，使得其在低功耗电路中具有广泛的应用前景。此外，碳纳米管场效应晶体管的工作温度高，稳定性好，可以在恶劣的工作环境下稳定工作。</a:t>
            </a:r>
          </a:p>
          <a:p>
            <a:r>
              <a:t>以上内容仅供参考，如果需要更多信息，建议到知识分享平台查询或阅读相关论文。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碳纳米管电路设计和制造流程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碳纳米管在低功耗电路中的应用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碳纳米管电路设计和制造流程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碳纳米管电路设计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1.利用碳纳米管的独特电学性能，如高电子迁移率、低电阻等，提高电路性能。</a:t>
            </a:r>
          </a:p>
          <a:p>
            <a:r>
              <a:t>2.借鉴传统集成电路设计方法，结合碳纳米管特性，进行电路优化设计。</a:t>
            </a:r>
          </a:p>
          <a:p>
            <a:r>
              <a:t>3.采用先进的仿真技术，预测电路性能，确保设计的准确性和可靠性。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碳纳米管制备与纯化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1.采用化学气相沉积(CVD)等方法，制备高质量碳纳米管。</a:t>
            </a:r>
          </a:p>
          <a:p>
            <a:r>
              <a:t>2.通过离心、过滤等手段，提纯碳纳米管，去除杂质，保证材料质量。</a:t>
            </a:r>
          </a:p>
          <a:p>
            <a:r>
              <a:t>3.运用光谱、显微镜等检测手段，对碳纳米管进行表征，确保其电学和机械性能。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碳纳米管电路设计和制造流程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碳纳米管电路制造工艺流程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1.制定详细的工艺流程，确保每一步操作都符合标准和规范。</a:t>
            </a:r>
          </a:p>
          <a:p>
            <a:r>
              <a:t>2.运用微纳加工技术，制造碳纳米管电路，确保电路的精度和可靠性。</a:t>
            </a:r>
          </a:p>
          <a:p>
            <a:r>
              <a:t>3.引入自动化和智能制造技术，提高生产效率，降低制造成本。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碳纳米管电路性能测试与评估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1.建立完善的测试平台，对碳纳米管电路的各项性能进行全面测试。</a:t>
            </a:r>
          </a:p>
          <a:p>
            <a:r>
              <a:t>2.与传统电路进行对比，评估碳纳米管电路在低功耗、高性能等方面的优势。</a:t>
            </a:r>
          </a:p>
          <a:p>
            <a:r>
              <a:t>3.对测试结果进行深度分析，反馈到设计和制造环节，进一步优化碳纳米管电路。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碳纳米管电路设计和制造流程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碳纳米管电路的应用前景与挑战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1.碳纳米管电路在低功耗电子设备、可穿戴设备等领域具有广泛应用前景。</a:t>
            </a:r>
          </a:p>
          <a:p>
            <a:r>
              <a:t>2.随着科技的不断发展，碳纳米管电路有望在未来取代传统硅基电路，成为主流电路技术。</a:t>
            </a:r>
          </a:p>
          <a:p>
            <a:r>
              <a:t>3.然而，碳纳米管电路仍面临着制造成本、稳定性等方面的挑战，需要进一步研究和改进。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碳纳米管电路的环保与安全性评估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1.对碳纳米管电路的生产和使用过程进行全面评估，确保其环保和安全性。</a:t>
            </a:r>
          </a:p>
          <a:p>
            <a:r>
              <a:t>2.研究碳纳米管对人体和环境的可能影响，制定相应的防护措施。</a:t>
            </a:r>
          </a:p>
          <a:p>
            <a:r>
              <a:t>3.通过国际标准和法规，确保碳纳米管电路的环保和安全性得到保障。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https://d.book118.com/538132104064006026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碳纳米管基本性质介绍</vt:lpstr>
      <vt:lpstr> 碳纳米管基本性质介绍</vt:lpstr>
      <vt:lpstr> 碳纳米管基本性质介绍</vt:lpstr>
      <vt:lpstr> 碳纳米管基本性质介绍</vt:lpstr>
      <vt:lpstr> 低功耗电路设计需求分析</vt:lpstr>
      <vt:lpstr> 低功耗电路设计需求分析</vt:lpstr>
      <vt:lpstr> 低功耗电路设计需求分析</vt:lpstr>
      <vt:lpstr> 碳纳米管在电路中的应用原理</vt:lpstr>
      <vt:lpstr> 碳纳米管在电路中的应用原理</vt:lpstr>
      <vt:lpstr> 碳纳米管电路设计和制造流程</vt:lpstr>
      <vt:lpstr> 碳纳米管电路设计和制造流程</vt:lpstr>
      <vt:lpstr> 碳纳米管电路设计和制造流程</vt:lpstr>
      <vt:lpstr> 碳纳米管电路设计和制造流程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2024-09-03T20:11:14.212</cp:lastPrinted>
  <dcterms:created xsi:type="dcterms:W3CDTF">2024-09-03T12:11:14Z</dcterms:created>
  <dcterms:modified xsi:type="dcterms:W3CDTF">2024-09-03T12:11:16Z</dcterms:modified>
</cp:coreProperties>
</file>