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CF2B-503A-4AA7-96D3-D63350A3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8D7A9-E11C-4378-95B0-A1D04E1D3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8FCE9-2833-4A98-B2AE-3AE9C2C9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5A1CD-B933-4417-920D-2B6C7BAC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ADFA4-369B-485D-A122-D3041B0B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E3F237-92DD-4BFD-ACA9-409241EA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44A60-B7AF-4E99-B465-50DC7F14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7C6B1-75FE-44E8-A4AA-3EA701E83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F44C9-9C93-4FB6-9028-8B9C536B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0493-BB1A-4F86-8AC1-8964ED8C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D5530-C270-4DF5-AF90-67D5C28D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3010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深沟球轴承结构设计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深沟球轴承设计原理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深沟球轴承结构设计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深沟球轴承性能优化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深沟球轴承设计实例与案例分析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深沟球轴承概述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深沟球轴承是一种滚动轴承，其滚动体为球形，主要应用于高转速、低摩擦的场合。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具有高精度、高转速、低摩擦、低噪音等优点，能够承受较大的径向和轴向载荷。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深沟球轴承的应用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深沟球轴承广泛应用于电机转子、轴承座等部位，提供稳定的支撑和旋转功能。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在汽车发动机、变速器等关键部位，深沟球轴承起到支撑和降低摩擦的作用。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在各种精密机械中，深沟球轴承用于实现高精度、高速的旋转运动。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电机领域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精密机械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内圈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外圈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滚动体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保持架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深沟球轴承的基本结构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球形或圆柱形的钢珠，在内外圈之间滚动，传递载荷。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与轴承座相配合，是轴承的主要承载部件，外表面加工有球形凹槽。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与轴相配合，通常在内表面加工有球形凹槽，用于滚动体的定位和旋转。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用于保持滚动体的位置，防止其相互碰撞。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深沟球轴承设计原理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高碳铬轴承钢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陶瓷材料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轴承材料选择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具有较好的耐腐蚀性，适用于在潮湿、腐蚀性环境中使用。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具有高硬度、低摩擦系数、耐高温等特点，适用于高精度、高速的轴承。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具有高硬度、高耐磨性和良好的热处理性能，适用于高速、重载和高温等苛刻条件。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内圈和外圈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根据轴承的类型和规格，确定内圈和外圈的直径、宽度和厚度等参数。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滚动体直径和数量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根据轴承的载荷和转速要求，选择滚动体的直径和数量。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根据滚动体的数量和轴承的类型，设计合适的保持架结构和材料。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轴承尺寸设计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径向载荷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轴向载荷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复合载荷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分析轴承所承受的径向力的大小和方向，用于计算轴承的径向刚度和变形量。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分析轴承所承受的轴向力的大小和方向，用于计算轴承的轴向刚度和变形量。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分析轴承所承受的径向和轴向复合载荷，用于评估轴承的综合性能。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轴承载荷分析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根据轴承的类型、尺寸、载荷和转速等参数，计算轴承的基本额定寿命。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基本额定寿命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修正额定寿命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49" r="177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563" r="265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考虑轴承的材料、热处理、加工精度和使用环境等因素，对基本额定寿命进行修正。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评估轴承在循环载荷作用下的疲劳寿命，预测轴承的失效时间和模式。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轴承寿命计算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深沟球轴承结构设计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内圈是深沟球轴承的主要组成部分之一，通常与轴配合使用。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内圈的设计应考虑其与轴的配合尺寸、硬度、耐磨性以及耐腐蚀性等方面的要求。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内圈的旋转精度和动态稳定性也是设计时需要考虑的重要因素。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内圈的旋转精度通常由其制造精度和轴承内部的间隙调整来保证。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内圈设计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https://d.book118.com/538133010116006036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2024-09-16T05:09:02.105</cp:lastPrinted>
  <dcterms:created xsi:type="dcterms:W3CDTF">2024-09-15T21:09:02Z</dcterms:created>
  <dcterms:modified xsi:type="dcterms:W3CDTF">2024-09-15T21:09:04Z</dcterms:modified>
</cp:coreProperties>
</file>