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2CE39-9A8D-4385-8639-61F6BF22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98A6C-CA8B-443D-9600-9AA63508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8123F-BD13-4C2A-8E17-B7F55A85B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FB85E-1B80-4C51-8AE0-3895BA71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19FF6-F0A0-4653-860E-9AA7DEEA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CC030-EFF8-4D04-B20F-88ED06E7C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CE46E-D89B-4373-A7A1-C7A3C0CE4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5FBC5-887B-4E84-8282-737164EF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E7A8C-D04E-419A-BF2A-30457466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4F878-1F2A-4CC0-8499-81AD26211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DF8E4-9211-4890-9DB0-18F77DEF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3104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生活中的变量关系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生活中的常见变量关系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变量关系的数学模型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变量关系的挑战与解决方案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35" r="290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什么是变量关系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当一个变量的值发生变化时，另一个变量的值也可能随之发生变化，这种变化关系即为变量关系。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变量关系指的是两个或多个变量之间存在的某种联系或相互影响。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一种严格的变量关系，其中一个变量的值完全由另一个或几个变量的值确定。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变量之间存在某种非严格的依存关系，但不能由一个或几个变量的值精确地求出另一个变量的值。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一个变量的变化会导致另一个变量的变化，其中前者为因，后者为果。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变量关系在生活中的重要性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通过分析历史数据中的变量关系，可以预测未来的趋势和结果。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当面临问题时，识别和分析相关的变量关系有助于找到问题的根源和解决方案。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了解变量之间的关系有助于制定更明智的决策，例如在投资、消费、生产等方面。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在科学研究中，探索变量之间的关系是揭示自然规律和社会现象的重要途径。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生活中的常见变量关系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速度一定时，时间与距离成正比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在匀速运动中，时间越长，物体移动的距离越远。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路程一定时，时间与速度成反比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在固定的路程中，速度越快，所需时间越短。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时间与距离的关系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444" b="544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价格与需求量的关系受其他因素影响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如消费者偏好、收入水平、替代品价格等。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需求法则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价格上升时，需求量减少；价格下降时，需求量增加。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供给法则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价格上升时，供给量增加；价格下降时，供给量减少。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价格与需求的关系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饮食结构与体重的关系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高脂、高糖、高盐的饮食容易导致体重增加；均衡、多样化的饮食有利于控制体重。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饮食习惯与体重的关系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定时定量、细嚼慢咽的饮食习惯有助于控制体重；暴饮暴食、不规律的饮食习惯容易导致体重增加。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摄入热量与体重的关系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摄入热量大于消耗热量时，体重增加；摄入热量小于消耗热量时，体重减轻。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991" r="999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体重与饮食的关系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工作量与工作效率的关系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在一定范围内，工作量增加可以提高工作效率；但超过一定限度后，工作量增加可能导致工作效率下降。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温度与气候的关系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温度是影响气候的重要因素之一；不同地区的气候差异主要由温度差异造成。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学习时间与成绩的关系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学习时间越长，成绩相对越好；但需注意学习效率和方法。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其他常见变量关系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变量关系的数学模型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在经济学中，消费和收入之间的关系通常被认为是线性的。随着收入的增加，消费也会相应增加。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线性关系模型描述的是两个或多个变量之间的关系，可以表示为一条直线。在这种模型中，一个变量的变化会引起另一个变量按照固定比例变化。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适用于那些变量之间的关系呈现出稳定、一致且可预测的情况。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5000" b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线性关系模型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非线性关系模型描述的是变量之间不是简单的直线关系，而是呈现出曲线、周期性或其他复杂形态的关系。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在生物学中，种群增长往往呈现出非线性关系。初期增长缓慢，然后加速，最后由于资源限制等因素而减缓。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适用于那些变量之间的关系呈现出复杂、多变且难以用简单直线描述的情况。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非线性关系模型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https://d.book118.com/538133104067006035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2024-09-14T08:12:49.238</cp:lastPrinted>
  <dcterms:created xsi:type="dcterms:W3CDTF">2024-09-14T00:12:49Z</dcterms:created>
  <dcterms:modified xsi:type="dcterms:W3CDTF">2024-09-14T00:12:51Z</dcterms:modified>
</cp:coreProperties>
</file>