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9" name="Shape 39"/>
          <p:cNvSpPr>
            <a:spLocks noGrp="1" noRot="1" noChangeAspect="1"/>
          </p:cNvSpPr>
          <p:nvPr>
            <p:ph type="sldImg"/>
            <p:custDataLst>
              <p:tags r:id="rId2"/>
            </p:custDataLst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</p:sp>
      <p:sp>
        <p:nvSpPr>
          <p:cNvPr id="40" name="Shape 40"/>
          <p:cNvSpPr>
            <a:spLocks noGrp="1"/>
          </p:cNvSpPr>
          <p:nvPr>
            <p:ph type="body" sz="quarter" idx="1"/>
            <p:custDataLst>
              <p:tags r:id="rId3"/>
            </p:custDataLst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6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6147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148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909CF19-AA02-40F7-BF99-4E6B087DA932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</a:t>
            </a:fld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ln>
            <a:miter/>
          </a:ln>
        </p:spPr>
      </p:sp>
      <p:sp>
        <p:nvSpPr>
          <p:cNvPr id="8194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6E157D3-4941-4D14-89E2-96179485FD4C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4340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CE487F13-CBB4-4FA9-B1B3-D17A459B2F1F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4</a:t>
            </a:fld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6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6147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148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909CF19-AA02-40F7-BF99-4E6B087DA932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5</a:t>
            </a:fld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4340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CE487F13-CBB4-4FA9-B1B3-D17A459B2F1F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7</a:t>
            </a:fld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4340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CE487F13-CBB4-4FA9-B1B3-D17A459B2F1F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8</a:t>
            </a:fld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4340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CE487F13-CBB4-4FA9-B1B3-D17A459B2F1F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9</a:t>
            </a:fld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xfrm>
            <a:off x="481013" y="1279525"/>
            <a:ext cx="6140450" cy="3454400"/>
          </a:xfrm>
          <a:prstGeom prst="rect">
            <a:avLst/>
          </a:prstGeom>
          <a:noFill/>
          <a:ln>
            <a:solidFill>
              <a:srgbClr val="000000"/>
            </a:solidFill>
            <a:round/>
          </a:ln>
        </p:spPr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  <a:round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4340" name="灯片编号占位符 3"/>
          <p:cNvSpPr>
            <a:spLocks noGrp="1"/>
          </p:cNvSpPr>
          <p:nvPr>
            <p:ph type="sldNum" idx="10"/>
            <p:custDataLst>
              <p:tags r:id="rId6"/>
            </p:custDataLst>
          </p:nvPr>
        </p:nvSpPr>
        <p:spPr>
          <a:xfrm>
            <a:off x="3884612" y="8685212"/>
            <a:ext cx="2971800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CE487F13-CBB4-4FA9-B1B3-D17A459B2F1F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10</a:t>
            </a:fld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39CF55B-EB50-4666-9EDE-24256A58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E4714AB-EDE2-428F-8288-1AF559B12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AA2764B-0A23-4386-A775-CCFCC657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FA4991-A828-4812-9B28-77E9BBF4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F7A5C0F-D525-4371-A869-F417B17D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DB6DF35-50BE-4052-9870-D2BFBAF2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A19B1C9-F7FF-4AB5-8FD2-5E74D920F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35FD9F2-DA01-48D6-B0DE-4589F73A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2E50147-EB01-4F81-967B-416DC7C9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CDC399B-7B93-4AF0-8A1D-9CF19EB4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60DA15B-28E5-4D33-8ECE-DAA79C6D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 descr="法律与生活-封面修改李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0730" cy="685863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noFill/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2" name="等腰三角形 11"/>
          <p:cNvSpPr/>
          <p:nvPr userDrawn="1">
            <p:custDataLst>
              <p:tags r:id="rId2"/>
            </p:custDataLst>
          </p:nvPr>
        </p:nvSpPr>
        <p:spPr>
          <a:xfrm rot="5400000">
            <a:off x="-19685" y="4699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任意多边形 8"/>
          <p:cNvSpPr/>
          <p:nvPr userDrawn="1">
            <p:custDataLst>
              <p:tags r:id="rId3"/>
            </p:custDataLst>
          </p:nvPr>
        </p:nvSpPr>
        <p:spPr>
          <a:xfrm>
            <a:off x="9010015" y="6710045"/>
            <a:ext cx="3181985" cy="170815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8F3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4"/>
            </p:custDataLst>
          </p:nvPr>
        </p:nvSpPr>
        <p:spPr>
          <a:xfrm>
            <a:off x="-1" y="671004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等腰三角形 2"/>
          <p:cNvSpPr/>
          <p:nvPr userDrawn="1">
            <p:custDataLst>
              <p:tags r:id="rId5"/>
            </p:custDataLst>
          </p:nvPr>
        </p:nvSpPr>
        <p:spPr>
          <a:xfrm rot="16200000" flipH="1">
            <a:off x="597535" y="24638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DE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1337945" y="-1270"/>
            <a:ext cx="7983220" cy="6210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Freeform 5"/>
          <p:cNvSpPr>
            <a:spLocks noEditPoints="1"/>
          </p:cNvSpPr>
          <p:nvPr userDrawn="1">
            <p:custDataLst>
              <p:tags r:id="rId3"/>
            </p:custDataLst>
          </p:nvPr>
        </p:nvSpPr>
        <p:spPr bwMode="auto">
          <a:xfrm>
            <a:off x="1336808" y="-469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endParaRPr lang="zh-CN" altLang="en-US" sz="1600" kern="0">
              <a:solidFill>
                <a:sysClr val="windowText" lastClr="000000"/>
              </a:solidFill>
            </a:endParaRPr>
          </a:p>
        </p:txBody>
      </p:sp>
      <p:sp>
        <p:nvSpPr>
          <p:cNvPr id="7" name="眉头"/>
          <p:cNvSpPr txBox="1"/>
          <p:nvPr userDrawn="1">
            <p:custDataLst>
              <p:tags r:id="rId4"/>
            </p:custDataLst>
          </p:nvPr>
        </p:nvSpPr>
        <p:spPr>
          <a:xfrm>
            <a:off x="1672341" y="10990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itchFamily="2" charset="-122"/>
                <a:ea typeface="方正正黑简体" pitchFamily="2" charset="-122"/>
              </a:rPr>
              <a:t>学习目标</a:t>
            </a:r>
          </a:p>
        </p:txBody>
      </p:sp>
      <p:sp>
        <p:nvSpPr>
          <p:cNvPr id="8" name="眉头"/>
          <p:cNvSpPr txBox="1"/>
          <p:nvPr userDrawn="1">
            <p:custDataLst>
              <p:tags r:id="rId5"/>
            </p:custDataLst>
          </p:nvPr>
        </p:nvSpPr>
        <p:spPr>
          <a:xfrm>
            <a:off x="3754506" y="11943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新知讲授</a:t>
            </a:r>
          </a:p>
        </p:txBody>
      </p:sp>
      <p:sp>
        <p:nvSpPr>
          <p:cNvPr id="11" name="眉头"/>
          <p:cNvSpPr txBox="1"/>
          <p:nvPr userDrawn="1">
            <p:custDataLst>
              <p:tags r:id="rId6"/>
            </p:custDataLst>
          </p:nvPr>
        </p:nvSpPr>
        <p:spPr>
          <a:xfrm>
            <a:off x="5503931" y="118797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课堂总结</a:t>
            </a:r>
          </a:p>
        </p:txBody>
      </p:sp>
      <p:sp>
        <p:nvSpPr>
          <p:cNvPr id="12" name="等腰三角形 11"/>
          <p:cNvSpPr/>
          <p:nvPr userDrawn="1">
            <p:custDataLst>
              <p:tags r:id="rId7"/>
            </p:custDataLst>
          </p:nvPr>
        </p:nvSpPr>
        <p:spPr>
          <a:xfrm rot="5400000">
            <a:off x="-24130" y="19685"/>
            <a:ext cx="897890" cy="857885"/>
          </a:xfrm>
          <a:prstGeom prst="triangle">
            <a:avLst>
              <a:gd name="adj" fmla="val 23814"/>
            </a:avLst>
          </a:pr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srgbClr val="2A9DE3"/>
              </a:solidFill>
            </a:endParaRPr>
          </a:p>
        </p:txBody>
      </p:sp>
      <p:sp>
        <p:nvSpPr>
          <p:cNvPr id="13" name="等腰三角形 12"/>
          <p:cNvSpPr/>
          <p:nvPr userDrawn="1">
            <p:custDataLst>
              <p:tags r:id="rId8"/>
            </p:custDataLst>
          </p:nvPr>
        </p:nvSpPr>
        <p:spPr>
          <a:xfrm rot="16200000" flipH="1">
            <a:off x="587375" y="23114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DE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任意多边形 8"/>
          <p:cNvSpPr/>
          <p:nvPr userDrawn="1">
            <p:custDataLst>
              <p:tags r:id="rId9"/>
            </p:custDataLst>
          </p:nvPr>
        </p:nvSpPr>
        <p:spPr>
          <a:xfrm>
            <a:off x="9060180" y="6710045"/>
            <a:ext cx="3131820" cy="147955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8F3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-1" y="671004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眉头"/>
          <p:cNvSpPr txBox="1"/>
          <p:nvPr userDrawn="1">
            <p:custDataLst>
              <p:tags r:id="rId11"/>
            </p:custDataLst>
          </p:nvPr>
        </p:nvSpPr>
        <p:spPr>
          <a:xfrm>
            <a:off x="7353051" y="10419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当堂检测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bg>
      <p:bgPr>
        <a:noFill/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/>
          <p:cNvSpPr/>
          <p:nvPr userDrawn="1">
            <p:custDataLst>
              <p:tags r:id="rId2"/>
            </p:custDataLst>
          </p:nvPr>
        </p:nvSpPr>
        <p:spPr>
          <a:xfrm>
            <a:off x="1337945" y="-1270"/>
            <a:ext cx="7983220" cy="6210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Freeform 5"/>
          <p:cNvSpPr>
            <a:spLocks noEditPoints="1"/>
          </p:cNvSpPr>
          <p:nvPr userDrawn="1">
            <p:custDataLst>
              <p:tags r:id="rId3"/>
            </p:custDataLst>
          </p:nvPr>
        </p:nvSpPr>
        <p:spPr bwMode="auto">
          <a:xfrm>
            <a:off x="3416433" y="166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endParaRPr lang="zh-CN" altLang="en-US" sz="1600" kern="0">
              <a:solidFill>
                <a:sysClr val="windowText" lastClr="000000"/>
              </a:solidFill>
            </a:endParaRPr>
          </a:p>
        </p:txBody>
      </p:sp>
      <p:sp>
        <p:nvSpPr>
          <p:cNvPr id="18" name="眉头"/>
          <p:cNvSpPr txBox="1"/>
          <p:nvPr userDrawn="1">
            <p:custDataLst>
              <p:tags r:id="rId4"/>
            </p:custDataLst>
          </p:nvPr>
        </p:nvSpPr>
        <p:spPr>
          <a:xfrm>
            <a:off x="1671706" y="109907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学习目标</a:t>
            </a:r>
          </a:p>
        </p:txBody>
      </p:sp>
      <p:sp>
        <p:nvSpPr>
          <p:cNvPr id="19" name="眉头"/>
          <p:cNvSpPr txBox="1"/>
          <p:nvPr userDrawn="1">
            <p:custDataLst>
              <p:tags r:id="rId5"/>
            </p:custDataLst>
          </p:nvPr>
        </p:nvSpPr>
        <p:spPr>
          <a:xfrm>
            <a:off x="3754506" y="119432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defTabSz="1218565"/>
            <a:r>
              <a:rPr lang="zh-CN" altLang="en-US" sz="2000" b="1" kern="0">
                <a:solidFill>
                  <a:schemeClr val="bg1"/>
                </a:solidFill>
                <a:latin typeface="方正正黑简体" pitchFamily="2" charset="-122"/>
                <a:ea typeface="方正正黑简体" pitchFamily="2" charset="-122"/>
              </a:rPr>
              <a:t>新知讲授</a:t>
            </a:r>
          </a:p>
        </p:txBody>
      </p:sp>
      <p:sp>
        <p:nvSpPr>
          <p:cNvPr id="20" name="眉头"/>
          <p:cNvSpPr txBox="1"/>
          <p:nvPr userDrawn="1">
            <p:custDataLst>
              <p:tags r:id="rId6"/>
            </p:custDataLst>
          </p:nvPr>
        </p:nvSpPr>
        <p:spPr>
          <a:xfrm>
            <a:off x="5932556" y="11943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课堂总结</a:t>
            </a:r>
          </a:p>
        </p:txBody>
      </p:sp>
      <p:sp>
        <p:nvSpPr>
          <p:cNvPr id="12" name="等腰三角形 11"/>
          <p:cNvSpPr/>
          <p:nvPr userDrawn="1">
            <p:custDataLst>
              <p:tags r:id="rId7"/>
            </p:custDataLst>
          </p:nvPr>
        </p:nvSpPr>
        <p:spPr>
          <a:xfrm rot="5400000">
            <a:off x="-19685" y="4699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12"/>
          <p:cNvSpPr/>
          <p:nvPr userDrawn="1">
            <p:custDataLst>
              <p:tags r:id="rId8"/>
            </p:custDataLst>
          </p:nvPr>
        </p:nvSpPr>
        <p:spPr>
          <a:xfrm rot="16200000" flipH="1">
            <a:off x="597535" y="24638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DE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任意多边形 8"/>
          <p:cNvSpPr/>
          <p:nvPr userDrawn="1">
            <p:custDataLst>
              <p:tags r:id="rId9"/>
            </p:custDataLst>
          </p:nvPr>
        </p:nvSpPr>
        <p:spPr>
          <a:xfrm>
            <a:off x="9010015" y="6710045"/>
            <a:ext cx="3181985" cy="170815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8F3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-1" y="671004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眉头"/>
          <p:cNvSpPr txBox="1"/>
          <p:nvPr userDrawn="1">
            <p:custDataLst>
              <p:tags r:id="rId11"/>
            </p:custDataLst>
          </p:nvPr>
        </p:nvSpPr>
        <p:spPr>
          <a:xfrm>
            <a:off x="7613401" y="119432"/>
            <a:ext cx="309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endParaRPr lang="en-US" altLang="zh-CN" sz="2000" kern="0">
              <a:solidFill>
                <a:schemeClr val="accent1">
                  <a:lumMod val="40000"/>
                  <a:lumOff val="60000"/>
                </a:schemeClr>
              </a:solidFill>
              <a:latin typeface="方正正黑简体" pitchFamily="2" charset="-122"/>
              <a:ea typeface="方正正黑简体" pitchFamily="2" charset="-122"/>
            </a:endParaRPr>
          </a:p>
        </p:txBody>
      </p:sp>
      <p:sp>
        <p:nvSpPr>
          <p:cNvPr id="5" name="眉头"/>
          <p:cNvSpPr txBox="1"/>
          <p:nvPr userDrawn="1">
            <p:custDataLst>
              <p:tags r:id="rId12"/>
            </p:custDataLst>
          </p:nvPr>
        </p:nvSpPr>
        <p:spPr>
          <a:xfrm>
            <a:off x="7481956" y="10419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当堂检测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noFill/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1337945" y="-1270"/>
            <a:ext cx="7983220" cy="6210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Freeform 5"/>
          <p:cNvSpPr>
            <a:spLocks noEditPoints="1"/>
          </p:cNvSpPr>
          <p:nvPr userDrawn="1">
            <p:custDataLst>
              <p:tags r:id="rId3"/>
            </p:custDataLst>
          </p:nvPr>
        </p:nvSpPr>
        <p:spPr bwMode="auto">
          <a:xfrm>
            <a:off x="5105533" y="166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endParaRPr lang="zh-CN" altLang="en-US" sz="1600" kern="0">
              <a:solidFill>
                <a:sysClr val="windowText" lastClr="000000"/>
              </a:solidFill>
            </a:endParaRPr>
          </a:p>
        </p:txBody>
      </p:sp>
      <p:sp>
        <p:nvSpPr>
          <p:cNvPr id="8" name="眉头"/>
          <p:cNvSpPr txBox="1"/>
          <p:nvPr userDrawn="1">
            <p:custDataLst>
              <p:tags r:id="rId4"/>
            </p:custDataLst>
          </p:nvPr>
        </p:nvSpPr>
        <p:spPr>
          <a:xfrm>
            <a:off x="1672341" y="109907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学习目标</a:t>
            </a:r>
          </a:p>
        </p:txBody>
      </p:sp>
      <p:sp>
        <p:nvSpPr>
          <p:cNvPr id="9" name="眉头"/>
          <p:cNvSpPr txBox="1"/>
          <p:nvPr userDrawn="1">
            <p:custDataLst>
              <p:tags r:id="rId5"/>
            </p:custDataLst>
          </p:nvPr>
        </p:nvSpPr>
        <p:spPr>
          <a:xfrm>
            <a:off x="3406526" y="11943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新知讲</a:t>
            </a:r>
            <a:r>
              <a:rPr lang="zh-CN" altLang="en-US" sz="200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  <a:sym typeface="+mn-ea"/>
              </a:rPr>
              <a:t>授</a:t>
            </a:r>
            <a:endParaRPr lang="zh-CN" altLang="en-US" sz="2000" kern="0">
              <a:solidFill>
                <a:srgbClr val="CDD4FF"/>
              </a:solidFill>
              <a:latin typeface="方正正黑简体" pitchFamily="2" charset="-122"/>
              <a:ea typeface="方正正黑简体" pitchFamily="2" charset="-122"/>
              <a:sym typeface="+mn-ea"/>
            </a:endParaRPr>
          </a:p>
        </p:txBody>
      </p:sp>
      <p:sp>
        <p:nvSpPr>
          <p:cNvPr id="11" name="眉头"/>
          <p:cNvSpPr txBox="1"/>
          <p:nvPr userDrawn="1">
            <p:custDataLst>
              <p:tags r:id="rId6"/>
            </p:custDataLst>
          </p:nvPr>
        </p:nvSpPr>
        <p:spPr>
          <a:xfrm>
            <a:off x="5443606" y="118797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b="1" kern="0">
                <a:solidFill>
                  <a:schemeClr val="bg1"/>
                </a:solidFill>
                <a:latin typeface="方正正黑简体" pitchFamily="2" charset="-122"/>
                <a:ea typeface="方正正黑简体" pitchFamily="2" charset="-122"/>
              </a:rPr>
              <a:t>课堂总结</a:t>
            </a:r>
          </a:p>
        </p:txBody>
      </p:sp>
      <p:sp>
        <p:nvSpPr>
          <p:cNvPr id="12" name="等腰三角形 11"/>
          <p:cNvSpPr/>
          <p:nvPr userDrawn="1">
            <p:custDataLst>
              <p:tags r:id="rId7"/>
            </p:custDataLst>
          </p:nvPr>
        </p:nvSpPr>
        <p:spPr>
          <a:xfrm rot="5400000">
            <a:off x="-19685" y="4699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12"/>
          <p:cNvSpPr/>
          <p:nvPr userDrawn="1">
            <p:custDataLst>
              <p:tags r:id="rId8"/>
            </p:custDataLst>
          </p:nvPr>
        </p:nvSpPr>
        <p:spPr>
          <a:xfrm rot="16200000" flipH="1">
            <a:off x="597535" y="24638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DE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任意多边形 4"/>
          <p:cNvSpPr/>
          <p:nvPr userDrawn="1">
            <p:custDataLst>
              <p:tags r:id="rId9"/>
            </p:custDataLst>
          </p:nvPr>
        </p:nvSpPr>
        <p:spPr>
          <a:xfrm>
            <a:off x="9029700" y="6710045"/>
            <a:ext cx="3162300" cy="177165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8F3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-1" y="671004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眉头"/>
          <p:cNvSpPr txBox="1"/>
          <p:nvPr userDrawn="1">
            <p:custDataLst>
              <p:tags r:id="rId11"/>
            </p:custDataLst>
          </p:nvPr>
        </p:nvSpPr>
        <p:spPr>
          <a:xfrm>
            <a:off x="7481956" y="10419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当堂检测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noFill/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1337945" y="-1270"/>
            <a:ext cx="7983220" cy="62103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Freeform 5"/>
          <p:cNvSpPr>
            <a:spLocks noEditPoints="1"/>
          </p:cNvSpPr>
          <p:nvPr userDrawn="1">
            <p:custDataLst>
              <p:tags r:id="rId3"/>
            </p:custDataLst>
          </p:nvPr>
        </p:nvSpPr>
        <p:spPr bwMode="auto">
          <a:xfrm>
            <a:off x="7444873" y="166"/>
            <a:ext cx="1875179" cy="714036"/>
          </a:xfrm>
          <a:custGeom>
            <a:gdLst>
              <a:gd name="T0" fmla="*/ 562 w 562"/>
              <a:gd name="T1" fmla="*/ 32 h 214"/>
              <a:gd name="T2" fmla="*/ 562 w 562"/>
              <a:gd name="T3" fmla="*/ 118 h 214"/>
              <a:gd name="T4" fmla="*/ 562 w 562"/>
              <a:gd name="T5" fmla="*/ 180 h 214"/>
              <a:gd name="T6" fmla="*/ 560 w 562"/>
              <a:gd name="T7" fmla="*/ 184 h 214"/>
              <a:gd name="T8" fmla="*/ 444 w 562"/>
              <a:gd name="T9" fmla="*/ 184 h 214"/>
              <a:gd name="T10" fmla="*/ 316 w 562"/>
              <a:gd name="T11" fmla="*/ 184 h 214"/>
              <a:gd name="T12" fmla="*/ 282 w 562"/>
              <a:gd name="T13" fmla="*/ 212 h 214"/>
              <a:gd name="T14" fmla="*/ 280 w 562"/>
              <a:gd name="T15" fmla="*/ 212 h 214"/>
              <a:gd name="T16" fmla="*/ 246 w 562"/>
              <a:gd name="T17" fmla="*/ 184 h 214"/>
              <a:gd name="T18" fmla="*/ 142 w 562"/>
              <a:gd name="T19" fmla="*/ 184 h 214"/>
              <a:gd name="T20" fmla="*/ 56 w 562"/>
              <a:gd name="T21" fmla="*/ 184 h 214"/>
              <a:gd name="T22" fmla="*/ 2 w 562"/>
              <a:gd name="T23" fmla="*/ 184 h 214"/>
              <a:gd name="T24" fmla="*/ 0 w 562"/>
              <a:gd name="T25" fmla="*/ 180 h 214"/>
              <a:gd name="T26" fmla="*/ 0 w 562"/>
              <a:gd name="T27" fmla="*/ 82 h 214"/>
              <a:gd name="T28" fmla="*/ 0 w 562"/>
              <a:gd name="T29" fmla="*/ 0 h 214"/>
              <a:gd name="T30" fmla="*/ 4 w 562"/>
              <a:gd name="T31" fmla="*/ 54 h 214"/>
              <a:gd name="T32" fmla="*/ 4 w 562"/>
              <a:gd name="T33" fmla="*/ 178 h 214"/>
              <a:gd name="T34" fmla="*/ 78 w 562"/>
              <a:gd name="T35" fmla="*/ 178 h 214"/>
              <a:gd name="T36" fmla="*/ 194 w 562"/>
              <a:gd name="T37" fmla="*/ 178 h 214"/>
              <a:gd name="T38" fmla="*/ 248 w 562"/>
              <a:gd name="T39" fmla="*/ 178 h 214"/>
              <a:gd name="T40" fmla="*/ 264 w 562"/>
              <a:gd name="T41" fmla="*/ 194 h 214"/>
              <a:gd name="T42" fmla="*/ 298 w 562"/>
              <a:gd name="T43" fmla="*/ 192 h 214"/>
              <a:gd name="T44" fmla="*/ 314 w 562"/>
              <a:gd name="T45" fmla="*/ 178 h 214"/>
              <a:gd name="T46" fmla="*/ 352 w 562"/>
              <a:gd name="T47" fmla="*/ 178 h 214"/>
              <a:gd name="T48" fmla="*/ 470 w 562"/>
              <a:gd name="T49" fmla="*/ 178 h 214"/>
              <a:gd name="T50" fmla="*/ 556 w 562"/>
              <a:gd name="T51" fmla="*/ 178 h 214"/>
              <a:gd name="T52" fmla="*/ 558 w 562"/>
              <a:gd name="T53" fmla="*/ 76 h 214"/>
              <a:gd name="T54" fmla="*/ 558 w 562"/>
              <a:gd name="T55" fmla="*/ 0 h 214"/>
              <a:gd name="T56" fmla="*/ 562 w 562"/>
              <a:gd name="T57" fmla="*/ 0 h 214"/>
              <a:gd name="T58" fmla="*/ 14 w 562"/>
              <a:gd name="T59" fmla="*/ 44 h 214"/>
              <a:gd name="T60" fmla="*/ 14 w 562"/>
              <a:gd name="T61" fmla="*/ 132 h 214"/>
              <a:gd name="T62" fmla="*/ 80 w 562"/>
              <a:gd name="T63" fmla="*/ 170 h 214"/>
              <a:gd name="T64" fmla="*/ 192 w 562"/>
              <a:gd name="T65" fmla="*/ 170 h 214"/>
              <a:gd name="T66" fmla="*/ 258 w 562"/>
              <a:gd name="T67" fmla="*/ 176 h 214"/>
              <a:gd name="T68" fmla="*/ 304 w 562"/>
              <a:gd name="T69" fmla="*/ 176 h 214"/>
              <a:gd name="T70" fmla="*/ 348 w 562"/>
              <a:gd name="T71" fmla="*/ 170 h 214"/>
              <a:gd name="T72" fmla="*/ 482 w 562"/>
              <a:gd name="T73" fmla="*/ 170 h 214"/>
              <a:gd name="T74" fmla="*/ 548 w 562"/>
              <a:gd name="T75" fmla="*/ 144 h 214"/>
              <a:gd name="T76" fmla="*/ 548 w 562"/>
              <a:gd name="T77" fmla="*/ 46 h 214"/>
              <a:gd name="T78" fmla="*/ 14 w 562"/>
              <a:gd name="T79" fmla="*/ 0 h 2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62" h="214">
                <a:moveTo>
                  <a:pt x="562" y="0"/>
                </a:moveTo>
                <a:lnTo>
                  <a:pt x="562" y="32"/>
                </a:lnTo>
                <a:lnTo>
                  <a:pt x="562" y="82"/>
                </a:lnTo>
                <a:lnTo>
                  <a:pt x="562" y="118"/>
                </a:lnTo>
                <a:lnTo>
                  <a:pt x="562" y="162"/>
                </a:lnTo>
                <a:lnTo>
                  <a:pt x="562" y="180"/>
                </a:lnTo>
                <a:lnTo>
                  <a:pt x="562" y="184"/>
                </a:lnTo>
                <a:lnTo>
                  <a:pt x="560" y="184"/>
                </a:lnTo>
                <a:lnTo>
                  <a:pt x="514" y="184"/>
                </a:lnTo>
                <a:lnTo>
                  <a:pt x="444" y="184"/>
                </a:lnTo>
                <a:lnTo>
                  <a:pt x="374" y="184"/>
                </a:lnTo>
                <a:lnTo>
                  <a:pt x="316" y="184"/>
                </a:lnTo>
                <a:lnTo>
                  <a:pt x="300" y="198"/>
                </a:lnTo>
                <a:lnTo>
                  <a:pt x="282" y="212"/>
                </a:lnTo>
                <a:lnTo>
                  <a:pt x="280" y="214"/>
                </a:lnTo>
                <a:lnTo>
                  <a:pt x="280" y="212"/>
                </a:lnTo>
                <a:lnTo>
                  <a:pt x="264" y="200"/>
                </a:lnTo>
                <a:lnTo>
                  <a:pt x="246" y="184"/>
                </a:lnTo>
                <a:lnTo>
                  <a:pt x="202" y="184"/>
                </a:lnTo>
                <a:lnTo>
                  <a:pt x="142" y="184"/>
                </a:lnTo>
                <a:lnTo>
                  <a:pt x="96" y="184"/>
                </a:lnTo>
                <a:lnTo>
                  <a:pt x="56" y="184"/>
                </a:lnTo>
                <a:lnTo>
                  <a:pt x="26" y="184"/>
                </a:lnTo>
                <a:lnTo>
                  <a:pt x="2" y="184"/>
                </a:lnTo>
                <a:lnTo>
                  <a:pt x="0" y="184"/>
                </a:lnTo>
                <a:lnTo>
                  <a:pt x="0" y="180"/>
                </a:lnTo>
                <a:lnTo>
                  <a:pt x="0" y="140"/>
                </a:lnTo>
                <a:lnTo>
                  <a:pt x="0" y="82"/>
                </a:lnTo>
                <a:lnTo>
                  <a:pt x="0" y="28"/>
                </a:lnTo>
                <a:lnTo>
                  <a:pt x="0" y="0"/>
                </a:lnTo>
                <a:lnTo>
                  <a:pt x="4" y="0"/>
                </a:lnTo>
                <a:lnTo>
                  <a:pt x="4" y="54"/>
                </a:lnTo>
                <a:lnTo>
                  <a:pt x="4" y="112"/>
                </a:lnTo>
                <a:lnTo>
                  <a:pt x="4" y="178"/>
                </a:lnTo>
                <a:lnTo>
                  <a:pt x="38" y="178"/>
                </a:lnTo>
                <a:lnTo>
                  <a:pt x="78" y="178"/>
                </a:lnTo>
                <a:lnTo>
                  <a:pt x="136" y="178"/>
                </a:lnTo>
                <a:lnTo>
                  <a:pt x="194" y="178"/>
                </a:lnTo>
                <a:lnTo>
                  <a:pt x="246" y="178"/>
                </a:lnTo>
                <a:lnTo>
                  <a:pt x="248" y="178"/>
                </a:lnTo>
                <a:lnTo>
                  <a:pt x="248" y="180"/>
                </a:lnTo>
                <a:lnTo>
                  <a:pt x="264" y="194"/>
                </a:lnTo>
                <a:lnTo>
                  <a:pt x="280" y="208"/>
                </a:lnTo>
                <a:lnTo>
                  <a:pt x="298" y="192"/>
                </a:lnTo>
                <a:lnTo>
                  <a:pt x="314" y="180"/>
                </a:lnTo>
                <a:lnTo>
                  <a:pt x="314" y="178"/>
                </a:lnTo>
                <a:lnTo>
                  <a:pt x="316" y="178"/>
                </a:lnTo>
                <a:lnTo>
                  <a:pt x="352" y="178"/>
                </a:lnTo>
                <a:lnTo>
                  <a:pt x="420" y="178"/>
                </a:lnTo>
                <a:lnTo>
                  <a:pt x="470" y="178"/>
                </a:lnTo>
                <a:lnTo>
                  <a:pt x="510" y="178"/>
                </a:lnTo>
                <a:lnTo>
                  <a:pt x="556" y="178"/>
                </a:lnTo>
                <a:lnTo>
                  <a:pt x="556" y="134"/>
                </a:lnTo>
                <a:lnTo>
                  <a:pt x="558" y="76"/>
                </a:lnTo>
                <a:lnTo>
                  <a:pt x="558" y="44"/>
                </a:lnTo>
                <a:lnTo>
                  <a:pt x="558" y="0"/>
                </a:lnTo>
                <a:lnTo>
                  <a:pt x="562" y="0"/>
                </a:lnTo>
                <a:lnTo>
                  <a:pt x="562" y="0"/>
                </a:lnTo>
                <a:close/>
                <a:moveTo>
                  <a:pt x="14" y="0"/>
                </a:moveTo>
                <a:lnTo>
                  <a:pt x="14" y="44"/>
                </a:lnTo>
                <a:lnTo>
                  <a:pt x="14" y="92"/>
                </a:lnTo>
                <a:lnTo>
                  <a:pt x="14" y="132"/>
                </a:lnTo>
                <a:lnTo>
                  <a:pt x="14" y="170"/>
                </a:lnTo>
                <a:lnTo>
                  <a:pt x="80" y="170"/>
                </a:lnTo>
                <a:lnTo>
                  <a:pt x="134" y="170"/>
                </a:lnTo>
                <a:lnTo>
                  <a:pt x="192" y="170"/>
                </a:lnTo>
                <a:lnTo>
                  <a:pt x="250" y="170"/>
                </a:lnTo>
                <a:lnTo>
                  <a:pt x="258" y="176"/>
                </a:lnTo>
                <a:lnTo>
                  <a:pt x="280" y="196"/>
                </a:lnTo>
                <a:lnTo>
                  <a:pt x="304" y="176"/>
                </a:lnTo>
                <a:lnTo>
                  <a:pt x="310" y="170"/>
                </a:lnTo>
                <a:lnTo>
                  <a:pt x="348" y="170"/>
                </a:lnTo>
                <a:lnTo>
                  <a:pt x="406" y="170"/>
                </a:lnTo>
                <a:lnTo>
                  <a:pt x="482" y="170"/>
                </a:lnTo>
                <a:lnTo>
                  <a:pt x="548" y="170"/>
                </a:lnTo>
                <a:lnTo>
                  <a:pt x="548" y="144"/>
                </a:lnTo>
                <a:lnTo>
                  <a:pt x="548" y="104"/>
                </a:lnTo>
                <a:lnTo>
                  <a:pt x="548" y="46"/>
                </a:lnTo>
                <a:lnTo>
                  <a:pt x="548" y="0"/>
                </a:lnTo>
                <a:lnTo>
                  <a:pt x="14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endParaRPr lang="zh-CN" altLang="en-US" sz="1600" kern="0">
              <a:solidFill>
                <a:sysClr val="windowText" lastClr="000000"/>
              </a:solidFill>
            </a:endParaRPr>
          </a:p>
        </p:txBody>
      </p:sp>
      <p:sp>
        <p:nvSpPr>
          <p:cNvPr id="8" name="眉头"/>
          <p:cNvSpPr txBox="1"/>
          <p:nvPr userDrawn="1">
            <p:custDataLst>
              <p:tags r:id="rId4"/>
            </p:custDataLst>
          </p:nvPr>
        </p:nvSpPr>
        <p:spPr>
          <a:xfrm>
            <a:off x="1672341" y="109907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学习目标</a:t>
            </a:r>
          </a:p>
        </p:txBody>
      </p:sp>
      <p:sp>
        <p:nvSpPr>
          <p:cNvPr id="9" name="眉头"/>
          <p:cNvSpPr txBox="1"/>
          <p:nvPr userDrawn="1">
            <p:custDataLst>
              <p:tags r:id="rId5"/>
            </p:custDataLst>
          </p:nvPr>
        </p:nvSpPr>
        <p:spPr>
          <a:xfrm>
            <a:off x="3525906" y="119432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新知讲</a:t>
            </a:r>
            <a:r>
              <a:rPr lang="zh-CN" altLang="en-US" sz="200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  <a:sym typeface="+mn-ea"/>
              </a:rPr>
              <a:t>授</a:t>
            </a:r>
            <a:endParaRPr lang="zh-CN" altLang="en-US" sz="2000" kern="0">
              <a:solidFill>
                <a:srgbClr val="CDD4FF"/>
              </a:solidFill>
              <a:latin typeface="方正正黑简体" pitchFamily="2" charset="-122"/>
              <a:ea typeface="方正正黑简体" pitchFamily="2" charset="-122"/>
              <a:sym typeface="+mn-ea"/>
            </a:endParaRPr>
          </a:p>
        </p:txBody>
      </p:sp>
      <p:sp>
        <p:nvSpPr>
          <p:cNvPr id="11" name="眉头"/>
          <p:cNvSpPr txBox="1"/>
          <p:nvPr userDrawn="1">
            <p:custDataLst>
              <p:tags r:id="rId6"/>
            </p:custDataLst>
          </p:nvPr>
        </p:nvSpPr>
        <p:spPr>
          <a:xfrm>
            <a:off x="5503296" y="118797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defTabSz="1218565"/>
            <a:r>
              <a:rPr lang="zh-CN" altLang="en-US" sz="2000" kern="0">
                <a:solidFill>
                  <a:srgbClr val="CDD4FF"/>
                </a:solidFill>
                <a:latin typeface="方正正黑简体" pitchFamily="2" charset="-122"/>
                <a:ea typeface="方正正黑简体" pitchFamily="2" charset="-122"/>
              </a:rPr>
              <a:t>课堂总结</a:t>
            </a:r>
            <a:endParaRPr lang="zh-CN" altLang="en-US" sz="2000" b="1" kern="0">
              <a:solidFill>
                <a:srgbClr val="CDD4FF"/>
              </a:solidFill>
              <a:latin typeface="方正正黑简体" pitchFamily="2" charset="-122"/>
              <a:ea typeface="方正正黑简体" pitchFamily="2" charset="-122"/>
            </a:endParaRPr>
          </a:p>
        </p:txBody>
      </p:sp>
      <p:sp>
        <p:nvSpPr>
          <p:cNvPr id="12" name="等腰三角形 11"/>
          <p:cNvSpPr/>
          <p:nvPr userDrawn="1">
            <p:custDataLst>
              <p:tags r:id="rId7"/>
            </p:custDataLst>
          </p:nvPr>
        </p:nvSpPr>
        <p:spPr>
          <a:xfrm rot="5400000">
            <a:off x="-19685" y="46990"/>
            <a:ext cx="897890" cy="857885"/>
          </a:xfrm>
          <a:prstGeom prst="triangle">
            <a:avLst>
              <a:gd name="adj" fmla="val 23814"/>
            </a:avLst>
          </a:pr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12"/>
          <p:cNvSpPr/>
          <p:nvPr userDrawn="1">
            <p:custDataLst>
              <p:tags r:id="rId8"/>
            </p:custDataLst>
          </p:nvPr>
        </p:nvSpPr>
        <p:spPr>
          <a:xfrm rot="16200000" flipH="1">
            <a:off x="597535" y="246380"/>
            <a:ext cx="262255" cy="250825"/>
          </a:xfrm>
          <a:prstGeom prst="triangle">
            <a:avLst>
              <a:gd name="adj" fmla="val 77003"/>
            </a:avLst>
          </a:prstGeom>
          <a:solidFill>
            <a:srgbClr val="DDE1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任意多边形 4"/>
          <p:cNvSpPr/>
          <p:nvPr userDrawn="1">
            <p:custDataLst>
              <p:tags r:id="rId9"/>
            </p:custDataLst>
          </p:nvPr>
        </p:nvSpPr>
        <p:spPr>
          <a:xfrm>
            <a:off x="9015095" y="6710045"/>
            <a:ext cx="3176905" cy="177800"/>
          </a:xfrm>
          <a:custGeom>
            <a:gdLst>
              <a:gd name="connsiteX0" fmla="*/ 55245 w 2289640"/>
              <a:gd name="connsiteY0" fmla="*/ 0 h 220980"/>
              <a:gd name="connsiteX1" fmla="*/ 2289640 w 2289640"/>
              <a:gd name="connsiteY1" fmla="*/ 0 h 220980"/>
              <a:gd name="connsiteX2" fmla="*/ 2289640 w 2289640"/>
              <a:gd name="connsiteY2" fmla="*/ 220980 h 220980"/>
              <a:gd name="connsiteX3" fmla="*/ 0 w 2289640"/>
              <a:gd name="connsiteY3" fmla="*/ 220980 h 220980"/>
              <a:gd name="connsiteX4" fmla="*/ 55245 w 2289640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9640" h="220977">
                <a:moveTo>
                  <a:pt x="55245" y="0"/>
                </a:moveTo>
                <a:lnTo>
                  <a:pt x="2289640" y="0"/>
                </a:lnTo>
                <a:lnTo>
                  <a:pt x="2289640" y="220980"/>
                </a:lnTo>
                <a:lnTo>
                  <a:pt x="0" y="220980"/>
                </a:lnTo>
                <a:lnTo>
                  <a:pt x="55245" y="0"/>
                </a:lnTo>
                <a:close/>
              </a:path>
            </a:pathLst>
          </a:custGeom>
          <a:solidFill>
            <a:srgbClr val="E8F3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-1" y="6710040"/>
            <a:ext cx="9139148" cy="170537"/>
          </a:xfrm>
          <a:custGeom>
            <a:gdLst>
              <a:gd name="connsiteX0" fmla="*/ 0 w 6854361"/>
              <a:gd name="connsiteY0" fmla="*/ 0 h 220980"/>
              <a:gd name="connsiteX1" fmla="*/ 6854361 w 6854361"/>
              <a:gd name="connsiteY1" fmla="*/ 0 h 220980"/>
              <a:gd name="connsiteX2" fmla="*/ 6799116 w 6854361"/>
              <a:gd name="connsiteY2" fmla="*/ 220980 h 220980"/>
              <a:gd name="connsiteX3" fmla="*/ 0 w 6854361"/>
              <a:gd name="connsiteY3" fmla="*/ 220980 h 220980"/>
              <a:gd name="connsiteX4" fmla="*/ 0 w 6854361"/>
              <a:gd name="connsiteY4" fmla="*/ 0 h 220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4361" h="220977">
                <a:moveTo>
                  <a:pt x="0" y="0"/>
                </a:moveTo>
                <a:lnTo>
                  <a:pt x="6854361" y="0"/>
                </a:lnTo>
                <a:lnTo>
                  <a:pt x="6799116" y="220980"/>
                </a:lnTo>
                <a:lnTo>
                  <a:pt x="0" y="220980"/>
                </a:lnTo>
                <a:lnTo>
                  <a:pt x="0" y="0"/>
                </a:lnTo>
                <a:close/>
              </a:path>
            </a:pathLst>
          </a:custGeom>
          <a:solidFill>
            <a:srgbClr val="BEC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眉头"/>
          <p:cNvSpPr txBox="1"/>
          <p:nvPr userDrawn="1">
            <p:custDataLst>
              <p:tags r:id="rId11"/>
            </p:custDataLst>
          </p:nvPr>
        </p:nvSpPr>
        <p:spPr>
          <a:xfrm>
            <a:off x="7810886" y="104192"/>
            <a:ext cx="12039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defTabSz="1218565"/>
            <a:r>
              <a:rPr lang="zh-CN" altLang="en-US" sz="2000" b="1" kern="0">
                <a:solidFill>
                  <a:schemeClr val="bg1"/>
                </a:solidFill>
                <a:latin typeface="方正正黑简体" pitchFamily="2" charset="-122"/>
                <a:ea typeface="方正正黑简体" pitchFamily="2" charset="-122"/>
              </a:rPr>
              <a:t>当堂检测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fld id="{760FBDFE-C587-4B4C-A407-44438C67B59E}" type="datetimeFigureOut">
              <a:rPr lang="zh-CN" altLang="en-US" smtClean="0"/>
              <a:t>2024/1/13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r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image" Target="../media/image2.png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2.xml" /><Relationship Id="rId11" Type="http://schemas.openxmlformats.org/officeDocument/2006/relationships/image" Target="../media/image3.png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4.xml" /><Relationship Id="rId11" Type="http://schemas.openxmlformats.org/officeDocument/2006/relationships/image" Target="../media/image4.jpeg" /><Relationship Id="rId12" Type="http://schemas.openxmlformats.org/officeDocument/2006/relationships/tags" Target="../tags/tag225.xml" /><Relationship Id="rId13" Type="http://schemas.openxmlformats.org/officeDocument/2006/relationships/image" Target="../media/image5.png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image" Target="../media/image3.png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4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image" Target="../media/image6.png" /><Relationship Id="rId6" Type="http://schemas.openxmlformats.org/officeDocument/2006/relationships/tags" Target="../tags/tag231.xml" /><Relationship Id="rId7" Type="http://schemas.openxmlformats.org/officeDocument/2006/relationships/image" Target="../media/image7.png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2.xml" /><Relationship Id="rId2" Type="http://schemas.openxmlformats.org/officeDocument/2006/relationships/tags" Target="../tags/tag235.xml" /><Relationship Id="rId3" Type="http://schemas.openxmlformats.org/officeDocument/2006/relationships/image" Target="../media/image8.jpeg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hyperlink" Target="https://d.book118.com/538134030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618740" y="3258185"/>
            <a:ext cx="7221855" cy="922020"/>
          </a:xfrm>
          <a:prstGeom prst="rect">
            <a:avLst/>
          </a:prstGeom>
          <a:noFill/>
          <a:ln w="16510" cmpd="sng">
            <a:solidFill>
              <a:srgbClr val="C00000"/>
            </a:solidFill>
            <a:prstDash val="solid"/>
          </a:ln>
        </p:spPr>
        <p:txBody>
          <a:bodyPr wrap="squar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sp>
        <p:nvSpPr>
          <p:cNvPr id="13314" name="文本框 3"/>
          <p:cNvSpPr/>
          <p:nvPr>
            <p:custDataLst>
              <p:tags r:id="rId4"/>
            </p:custDataLst>
          </p:nvPr>
        </p:nvSpPr>
        <p:spPr>
          <a:xfrm>
            <a:off x="4140200" y="915988"/>
            <a:ext cx="4197350" cy="11068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algn="dist" eaLnBrk="1" hangingPunct="1"/>
            <a:r>
              <a:rPr lang="zh-CN" altLang="en-US" sz="6600" b="1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inpin heiti" pitchFamily="2" charset="-122"/>
              </a:rPr>
              <a:t>思想政治</a:t>
            </a:r>
          </a:p>
        </p:txBody>
      </p:sp>
      <p:sp>
        <p:nvSpPr>
          <p:cNvPr id="13315" name="文本框 5"/>
          <p:cNvSpPr/>
          <p:nvPr>
            <p:custDataLst>
              <p:tags r:id="rId5"/>
            </p:custDataLst>
          </p:nvPr>
        </p:nvSpPr>
        <p:spPr>
          <a:xfrm>
            <a:off x="5143500" y="2174240"/>
            <a:ext cx="1905000" cy="33718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algn="ctr" eaLnBrk="1" hangingPunct="1"/>
            <a:r>
              <a:rPr lang="en-US" altLang="zh-CN" sz="1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inpin heiti" pitchFamily="2" charset="-122"/>
              </a:rPr>
              <a:t>选择性必修2</a:t>
            </a:r>
          </a:p>
        </p:txBody>
      </p:sp>
      <p:sp>
        <p:nvSpPr>
          <p:cNvPr id="13318" name="矩形 589"/>
          <p:cNvSpPr/>
          <p:nvPr>
            <p:custDataLst>
              <p:tags r:id="rId6"/>
            </p:custDataLst>
          </p:nvPr>
        </p:nvSpPr>
        <p:spPr>
          <a:xfrm rot="5400000">
            <a:off x="9520715" y="3264694"/>
            <a:ext cx="319881" cy="319882"/>
          </a:xfrm>
          <a:custGeom>
            <a:gdLst>
              <a:gd name="connsiteX0" fmla="*/ 0 w 746760"/>
              <a:gd name="connsiteY0" fmla="*/ 0 h 746760"/>
              <a:gd name="connsiteX1" fmla="*/ 746760 w 746760"/>
              <a:gd name="connsiteY1" fmla="*/ 0 h 746760"/>
              <a:gd name="connsiteX2" fmla="*/ 746760 w 746760"/>
              <a:gd name="connsiteY2" fmla="*/ 746760 h 746760"/>
              <a:gd name="connsiteX3" fmla="*/ 0 w 746760"/>
              <a:gd name="connsiteY3" fmla="*/ 746760 h 746760"/>
              <a:gd name="connsiteX4" fmla="*/ 0 w 746760"/>
              <a:gd name="connsiteY4" fmla="*/ 0 h 746760"/>
              <a:gd name="connsiteX0-1" fmla="*/ 746760 w 838200"/>
              <a:gd name="connsiteY0-2" fmla="*/ 746760 h 838200"/>
              <a:gd name="connsiteX1-3" fmla="*/ 0 w 838200"/>
              <a:gd name="connsiteY1-4" fmla="*/ 746760 h 838200"/>
              <a:gd name="connsiteX2-5" fmla="*/ 0 w 838200"/>
              <a:gd name="connsiteY2-6" fmla="*/ 0 h 838200"/>
              <a:gd name="connsiteX3-7" fmla="*/ 746760 w 838200"/>
              <a:gd name="connsiteY3-8" fmla="*/ 0 h 838200"/>
              <a:gd name="connsiteX4-9" fmla="*/ 838200 w 838200"/>
              <a:gd name="connsiteY4-10" fmla="*/ 838200 h 838200"/>
              <a:gd name="connsiteX0-11" fmla="*/ 746760 w 746760"/>
              <a:gd name="connsiteY0-12" fmla="*/ 746760 h 746760"/>
              <a:gd name="connsiteX1-13" fmla="*/ 0 w 746760"/>
              <a:gd name="connsiteY1-14" fmla="*/ 746760 h 746760"/>
              <a:gd name="connsiteX2-15" fmla="*/ 0 w 746760"/>
              <a:gd name="connsiteY2-16" fmla="*/ 0 h 746760"/>
              <a:gd name="connsiteX3-17" fmla="*/ 746760 w 746760"/>
              <a:gd name="connsiteY3-18" fmla="*/ 0 h 746760"/>
              <a:gd name="connsiteX0-19" fmla="*/ 0 w 746760"/>
              <a:gd name="connsiteY0-20" fmla="*/ 746760 h 746760"/>
              <a:gd name="connsiteX1-21" fmla="*/ 0 w 746760"/>
              <a:gd name="connsiteY1-22" fmla="*/ 0 h 746760"/>
              <a:gd name="connsiteX2-23" fmla="*/ 746760 w 746760"/>
              <a:gd name="connsiteY2-24" fmla="*/ 0 h 7467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46760" h="746760">
                <a:moveTo>
                  <a:pt x="0" y="746760"/>
                </a:moveTo>
                <a:lnTo>
                  <a:pt x="0" y="0"/>
                </a:lnTo>
                <a:lnTo>
                  <a:pt x="746760" y="0"/>
                </a:lnTo>
              </a:path>
            </a:pathLst>
          </a:custGeom>
          <a:noFill/>
          <a:ln w="66675" cap="flat" cmpd="sng" algn="ctr">
            <a:solidFill>
              <a:srgbClr val="E30713"/>
            </a:solidFill>
            <a:prstDash val="solid"/>
            <a:miter lim="800000"/>
          </a:ln>
          <a:effectLst/>
        </p:spPr>
        <p:txBody>
          <a:bodyPr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D1261E"/>
              </a:solidFill>
              <a:effectLst/>
              <a:uLnTx/>
              <a:uFillTx/>
              <a:latin typeface="思源宋体" pitchFamily="18" charset="-122"/>
              <a:ea typeface="思源宋体" pitchFamily="18" charset="-122"/>
              <a:cs typeface="+mn-cs"/>
              <a:sym typeface="思源宋体" pitchFamily="18" charset="-122"/>
            </a:endParaRPr>
          </a:p>
        </p:txBody>
      </p:sp>
      <p:sp>
        <p:nvSpPr>
          <p:cNvPr id="13319" name="矩形 589"/>
          <p:cNvSpPr/>
          <p:nvPr>
            <p:custDataLst>
              <p:tags r:id="rId7"/>
            </p:custDataLst>
          </p:nvPr>
        </p:nvSpPr>
        <p:spPr>
          <a:xfrm>
            <a:off x="2610326" y="3263107"/>
            <a:ext cx="319882" cy="319881"/>
          </a:xfrm>
          <a:custGeom>
            <a:gdLst>
              <a:gd name="connsiteX0" fmla="*/ 0 w 746760"/>
              <a:gd name="connsiteY0" fmla="*/ 0 h 746760"/>
              <a:gd name="connsiteX1" fmla="*/ 746760 w 746760"/>
              <a:gd name="connsiteY1" fmla="*/ 0 h 746760"/>
              <a:gd name="connsiteX2" fmla="*/ 746760 w 746760"/>
              <a:gd name="connsiteY2" fmla="*/ 746760 h 746760"/>
              <a:gd name="connsiteX3" fmla="*/ 0 w 746760"/>
              <a:gd name="connsiteY3" fmla="*/ 746760 h 746760"/>
              <a:gd name="connsiteX4" fmla="*/ 0 w 746760"/>
              <a:gd name="connsiteY4" fmla="*/ 0 h 746760"/>
              <a:gd name="connsiteX0-1" fmla="*/ 746760 w 838200"/>
              <a:gd name="connsiteY0-2" fmla="*/ 746760 h 838200"/>
              <a:gd name="connsiteX1-3" fmla="*/ 0 w 838200"/>
              <a:gd name="connsiteY1-4" fmla="*/ 746760 h 838200"/>
              <a:gd name="connsiteX2-5" fmla="*/ 0 w 838200"/>
              <a:gd name="connsiteY2-6" fmla="*/ 0 h 838200"/>
              <a:gd name="connsiteX3-7" fmla="*/ 746760 w 838200"/>
              <a:gd name="connsiteY3-8" fmla="*/ 0 h 838200"/>
              <a:gd name="connsiteX4-9" fmla="*/ 838200 w 838200"/>
              <a:gd name="connsiteY4-10" fmla="*/ 838200 h 838200"/>
              <a:gd name="connsiteX0-11" fmla="*/ 746760 w 746760"/>
              <a:gd name="connsiteY0-12" fmla="*/ 746760 h 746760"/>
              <a:gd name="connsiteX1-13" fmla="*/ 0 w 746760"/>
              <a:gd name="connsiteY1-14" fmla="*/ 746760 h 746760"/>
              <a:gd name="connsiteX2-15" fmla="*/ 0 w 746760"/>
              <a:gd name="connsiteY2-16" fmla="*/ 0 h 746760"/>
              <a:gd name="connsiteX3-17" fmla="*/ 746760 w 746760"/>
              <a:gd name="connsiteY3-18" fmla="*/ 0 h 746760"/>
              <a:gd name="connsiteX0-19" fmla="*/ 0 w 746760"/>
              <a:gd name="connsiteY0-20" fmla="*/ 746760 h 746760"/>
              <a:gd name="connsiteX1-21" fmla="*/ 0 w 746760"/>
              <a:gd name="connsiteY1-22" fmla="*/ 0 h 746760"/>
              <a:gd name="connsiteX2-23" fmla="*/ 746760 w 746760"/>
              <a:gd name="connsiteY2-24" fmla="*/ 0 h 7467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746760" h="746760">
                <a:moveTo>
                  <a:pt x="0" y="746760"/>
                </a:moveTo>
                <a:lnTo>
                  <a:pt x="0" y="0"/>
                </a:lnTo>
                <a:lnTo>
                  <a:pt x="746760" y="0"/>
                </a:lnTo>
              </a:path>
            </a:pathLst>
          </a:custGeom>
          <a:noFill/>
          <a:ln w="66675" cap="flat" cmpd="sng" algn="ctr">
            <a:solidFill>
              <a:srgbClr val="E30713"/>
            </a:solidFill>
            <a:prstDash val="solid"/>
            <a:miter lim="800000"/>
          </a:ln>
          <a:effectLst/>
        </p:spPr>
        <p:txBody>
          <a:bodyPr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D1261E"/>
              </a:solidFill>
              <a:effectLst/>
              <a:uLnTx/>
              <a:uFillTx/>
              <a:latin typeface="思源宋体" pitchFamily="18" charset="-122"/>
              <a:ea typeface="思源宋体" pitchFamily="18" charset="-122"/>
              <a:cs typeface="+mn-cs"/>
              <a:sym typeface="思源宋体" pitchFamily="18" charset="-122"/>
            </a:endParaRPr>
          </a:p>
        </p:txBody>
      </p:sp>
      <p:sp>
        <p:nvSpPr>
          <p:cNvPr id="13322" name="文本框 29"/>
          <p:cNvSpPr/>
          <p:nvPr>
            <p:custDataLst>
              <p:tags r:id="rId8"/>
            </p:custDataLst>
          </p:nvPr>
        </p:nvSpPr>
        <p:spPr>
          <a:xfrm>
            <a:off x="2610485" y="3396615"/>
            <a:ext cx="7229475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algn="ctr" eaLnBrk="1" hangingPunct="1"/>
            <a:r>
              <a:rPr lang="en-US" altLang="zh-CN" sz="36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思源宋体" pitchFamily="18" charset="-122"/>
              </a:rPr>
              <a:t>4.1 </a:t>
            </a:r>
            <a:r>
              <a:rPr lang="zh-CN" altLang="en-US" sz="36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思源宋体" pitchFamily="18" charset="-122"/>
              </a:rPr>
              <a:t>权利保障 于法有据</a:t>
            </a:r>
          </a:p>
        </p:txBody>
      </p:sp>
      <p:grpSp>
        <p:nvGrpSpPr>
          <p:cNvPr id="3" name="组合 2"/>
          <p:cNvGrpSpPr/>
          <p:nvPr>
            <p:custDataLst>
              <p:tags r:id="rId9"/>
            </p:custDataLst>
          </p:nvPr>
        </p:nvGrpSpPr>
        <p:grpSpPr>
          <a:xfrm>
            <a:off x="3244850" y="2662555"/>
            <a:ext cx="5960110" cy="305435"/>
            <a:chOff x="2158157" y="4529063"/>
            <a:chExt cx="7875686" cy="152703"/>
          </a:xfrm>
          <a:solidFill>
            <a:srgbClr val="0070C0"/>
          </a:solidFill>
        </p:grpSpPr>
        <p:sp>
          <p:nvSpPr>
            <p:cNvPr id="4" name="Aitds3"/>
            <p:cNvSpPr/>
            <p:nvPr>
              <p:custDataLst>
                <p:tags r:id="rId10"/>
              </p:custDataLst>
            </p:nvPr>
          </p:nvSpPr>
          <p:spPr>
            <a:xfrm>
              <a:off x="2158157" y="4605564"/>
              <a:ext cx="7875686" cy="0"/>
            </a:xfrm>
            <a:prstGeom prst="line">
              <a:avLst/>
            </a:prstGeom>
            <a:grpFill/>
            <a:ln w="6350" cap="flat" cmpd="sng" algn="ctr">
              <a:solidFill>
                <a:srgbClr val="D9EDEE">
                  <a:lumMod val="25000"/>
                </a:srgbClr>
              </a:solidFill>
              <a:prstDash val="solid"/>
              <a:miter lim="800000"/>
            </a:ln>
            <a:effectLst/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9pPr>
            </a:lstStyle>
            <a:p>
              <a:endParaRPr/>
            </a:p>
          </p:txBody>
        </p:sp>
        <p:sp>
          <p:nvSpPr>
            <p:cNvPr id="5" name="Aitds15"/>
            <p:cNvSpPr/>
            <p:nvPr>
              <p:custDataLst>
                <p:tags r:id="rId11"/>
              </p:custDataLst>
            </p:nvPr>
          </p:nvSpPr>
          <p:spPr>
            <a:xfrm>
              <a:off x="5037070" y="4529063"/>
              <a:ext cx="1979410" cy="152703"/>
            </a:xfrm>
            <a:prstGeom prst="roundRect">
              <a:avLst/>
            </a:prstGeom>
            <a:solidFill>
              <a:srgbClr val="C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9pPr>
            </a:lstStyle>
            <a:p>
              <a:pPr lvl="0" algn="dist" defTabSz="9144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600" kern="0" noProof="1">
                  <a:solidFill>
                    <a:srgbClr val="FFFFFF"/>
                  </a:solidFill>
                  <a:effectLst/>
                  <a:latin typeface="+mn-ea"/>
                </a:rPr>
                <a:t>法律与生活</a:t>
              </a: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4" name="iSlíďè"/>
          <p:cNvSpPr txBox="1"/>
          <p:nvPr>
            <p:custDataLst>
              <p:tags r:id="rId4"/>
            </p:custDataLst>
          </p:nvPr>
        </p:nvSpPr>
        <p:spPr bwMode="auto">
          <a:xfrm>
            <a:off x="1142577" y="923925"/>
            <a:ext cx="1527387" cy="462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20000" rIns="120000">
            <a:no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algn="l" defTabSz="913765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normalizeH="0" baseline="0" noProof="0">
                <a:uLnTx/>
                <a:uFillTx/>
                <a:latin typeface="隶书" panose="02010509060101010101" charset="-122"/>
                <a:ea typeface="隶书" panose="02010509060101010101" charset="-122"/>
                <a:cs typeface="+mn-ea"/>
                <a:sym typeface="zihun58hao-chuangzhonghei" panose="00000500000000000000" pitchFamily="2" charset="-122"/>
              </a:rPr>
              <a:t>导入</a:t>
            </a:r>
          </a:p>
        </p:txBody>
      </p:sp>
      <p:pic>
        <p:nvPicPr>
          <p:cNvPr id="6148" name="Picture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97510" y="1668145"/>
            <a:ext cx="2681288" cy="28495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9" name="矩形 2"/>
          <p:cNvSpPr/>
          <p:nvPr>
            <p:custDataLst>
              <p:tags r:id="rId7"/>
            </p:custDataLst>
          </p:nvPr>
        </p:nvSpPr>
        <p:spPr>
          <a:xfrm>
            <a:off x="3288665" y="1924050"/>
            <a:ext cx="7799705" cy="15938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342900" marR="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685800" marR="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028700" marR="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371600" marR="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defTabSz="685800" eaLnBrk="1" hangingPunct="1">
              <a:lnSpc>
                <a:spcPts val="5860"/>
              </a:lnSpc>
            </a:pP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民法典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第一百三十一条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【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权利义务一致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】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民事主体行使权利时，应当履行法律规定的和当事人约定的义务。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150" name="矩形 1"/>
          <p:cNvSpPr/>
          <p:nvPr>
            <p:custDataLst>
              <p:tags r:id="rId8"/>
            </p:custDataLst>
          </p:nvPr>
        </p:nvSpPr>
        <p:spPr>
          <a:xfrm>
            <a:off x="1623695" y="4638040"/>
            <a:ext cx="9464675" cy="15938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342900" marR="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685800" marR="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028700" marR="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371600" marR="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defTabSz="685800" eaLnBrk="1" hangingPunct="1">
              <a:lnSpc>
                <a:spcPts val="5860"/>
              </a:lnSpc>
            </a:pP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民法典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第一百三十二条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【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不得滥用民事权利</a:t>
            </a:r>
            <a:r>
              <a:rPr lang="en-US" altLang="zh-CN" sz="2400" b="1" spc="0">
                <a:latin typeface="楷体" panose="02010609060101010101" charset="-122"/>
                <a:ea typeface="楷体" panose="02010609060101010101" charset="-122"/>
              </a:rPr>
              <a:t>】</a:t>
            </a:r>
            <a:r>
              <a:rPr lang="zh-CN" altLang="en-US" sz="2400" b="1" spc="0">
                <a:latin typeface="楷体" panose="02010609060101010101" charset="-122"/>
                <a:ea typeface="楷体" panose="02010609060101010101" charset="-122"/>
              </a:rPr>
              <a:t>民事主体不得滥用民事权利损害国家利益、社会公共利益或者他人合法权益。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363980" y="1431925"/>
          <a:ext cx="9463405" cy="34480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463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78155">
                <a:tc>
                  <a:txBody>
                    <a:bodyPr vert="horz" wrap="square"/>
                    <a:lstStyle/>
                    <a:p>
                      <a:pPr indent="0" algn="l" fontAlgn="ctr">
                        <a:buNone/>
                      </a:pPr>
                      <a:r>
                        <a:rPr lang="en-US" sz="2400" b="1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宋体" panose="02010600030101010101" pitchFamily="2" charset="-122"/>
                        </a:rPr>
                        <a:t>                          学习目标</a:t>
                      </a:r>
                      <a:endParaRPr lang="en-US" altLang="en-US" sz="2400" b="1">
                        <a:ln>
                          <a:noFill/>
                        </a:ln>
                        <a:latin typeface="楷体" panose="02010609060101010101" charset="-122"/>
                        <a:ea typeface="楷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51425" marR="51425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659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1、能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说出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宋体" panose="02010600030101010101" pitchFamily="2" charset="-122"/>
                        </a:rPr>
                        <a:t>侵权责任的承担方式、诉讼时效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。</a:t>
                      </a:r>
                      <a:endParaRPr lang="zh-CN" altLang="en-US" sz="2400" b="0">
                        <a:ln>
                          <a:noFill/>
                        </a:ln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51425" marR="51425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707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2、能阐述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宋体" panose="02010600030101010101" pitchFamily="2" charset="-122"/>
                        </a:rPr>
                        <a:t>侵权责任的一般规定和特殊情形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。</a:t>
                      </a:r>
                      <a:endParaRPr lang="zh-CN" altLang="en-US" sz="2400" b="0">
                        <a:ln>
                          <a:noFill/>
                        </a:ln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51425" marR="51425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707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3、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能简述法律对侵权行为进行规范的意义。</a:t>
                      </a:r>
                      <a:endParaRPr lang="zh-CN" altLang="en-US" sz="2400" b="0">
                        <a:ln>
                          <a:noFill/>
                        </a:ln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51425" marR="51425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9165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学习重点：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能阐述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宋体" panose="02010600030101010101" pitchFamily="2" charset="-122"/>
                        </a:rPr>
                        <a:t>侵权责任的一般情形和特殊情形</a:t>
                      </a:r>
                      <a:r>
                        <a:rPr lang="zh-CN" altLang="en-US" sz="2400">
                          <a:ln>
                            <a:noFill/>
                          </a:ln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。</a:t>
                      </a:r>
                    </a:p>
                  </a:txBody>
                  <a:tcPr marL="51425" marR="51425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>
            <a:off x="1794510" y="784860"/>
            <a:ext cx="2316480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【课堂活动一】</a:t>
            </a: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2416810" y="4505960"/>
            <a:ext cx="7358380" cy="8299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Q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：你认为材料中谁应该承担法律责任，应该承担哪些法律责任？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918460" y="1365885"/>
            <a:ext cx="800989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小壮和小杰是高一同班同学，在观看学校运动会比赛时，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小壮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跑过来从身后抱住小杰打闹玩耍间，小杰摔倒在地，致其右腿受伤，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小壮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赶紧和老师一起将小杰送到医院。经诊断，小杰右腿骨折，小杰虽经手术治疗痊愈，但其父母在医保之外还支付了医疗费，护理费的一万余元。</a:t>
            </a:r>
          </a:p>
        </p:txBody>
      </p:sp>
      <p:grpSp>
        <p:nvGrpSpPr>
          <p:cNvPr id="5" name="组合 4"/>
          <p:cNvGrpSpPr/>
          <p:nvPr>
            <p:custDataLst>
              <p:tags r:id="rId7"/>
            </p:custDataLst>
          </p:nvPr>
        </p:nvGrpSpPr>
        <p:grpSpPr>
          <a:xfrm>
            <a:off x="890905" y="1328420"/>
            <a:ext cx="10130155" cy="2935605"/>
            <a:chOff x="689" y="1960"/>
            <a:chExt cx="17514" cy="4623"/>
          </a:xfrm>
        </p:grpSpPr>
        <p:sp>
          <p:nvSpPr>
            <p:cNvPr id="22" name="矩形 21"/>
            <p:cNvSpPr/>
            <p:nvPr>
              <p:custDataLst>
                <p:tags r:id="rId8"/>
              </p:custDataLst>
            </p:nvPr>
          </p:nvSpPr>
          <p:spPr>
            <a:xfrm>
              <a:off x="3351" y="1961"/>
              <a:ext cx="14852" cy="4622"/>
            </a:xfrm>
            <a:prstGeom prst="rect">
              <a:avLst/>
            </a:prstGeom>
            <a:noFill/>
            <a:ln w="76200">
              <a:solidFill>
                <a:srgbClr val="00B0F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>
              <p:custDataLst>
                <p:tags r:id="rId9"/>
              </p:custDataLst>
            </p:nvPr>
          </p:nvGrpSpPr>
          <p:grpSpPr>
            <a:xfrm>
              <a:off x="689" y="1960"/>
              <a:ext cx="3183" cy="3162"/>
              <a:chOff x="1771" y="1721"/>
              <a:chExt cx="3183" cy="3162"/>
            </a:xfrm>
          </p:grpSpPr>
          <p:sp>
            <p:nvSpPr>
              <p:cNvPr id="15" name="矩形 14"/>
              <p:cNvSpPr/>
              <p:nvPr>
                <p:custDataLst>
                  <p:tags r:id="rId10"/>
                </p:custDataLst>
              </p:nvPr>
            </p:nvSpPr>
            <p:spPr>
              <a:xfrm>
                <a:off x="3414" y="2844"/>
                <a:ext cx="1540" cy="164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anchor="ctr" anchorCtr="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9pPr>
              </a:lstStyle>
              <a:p>
                <a:pPr algn="ctr" fontAlgn="auto">
                  <a:lnSpc>
                    <a:spcPct val="120000"/>
                  </a:lnSpc>
                </a:pPr>
                <a:r>
                  <a:rPr lang="zh-CN" altLang="zh-CN" sz="2400" b="1" spc="300">
                    <a:uFillTx/>
                    <a:latin typeface="Arial" pitchFamily="34" charset="0"/>
                    <a:ea typeface="微软雅黑"/>
                    <a:cs typeface="+mn-ea"/>
                    <a:sym typeface="Arial" pitchFamily="34" charset="0"/>
                  </a:rPr>
                  <a:t>案例</a:t>
                </a:r>
              </a:p>
              <a:p>
                <a:pPr algn="ctr" fontAlgn="auto">
                  <a:lnSpc>
                    <a:spcPct val="120000"/>
                  </a:lnSpc>
                </a:pPr>
                <a:r>
                  <a:rPr lang="zh-CN" altLang="zh-CN" sz="2400" b="1" spc="300">
                    <a:uFillTx/>
                    <a:latin typeface="Arial" pitchFamily="34" charset="0"/>
                    <a:ea typeface="微软雅黑"/>
                    <a:cs typeface="+mn-ea"/>
                    <a:sym typeface="Arial" pitchFamily="34" charset="0"/>
                  </a:rPr>
                  <a:t>分析</a:t>
                </a:r>
              </a:p>
            </p:txBody>
          </p:sp>
          <p:pic>
            <p:nvPicPr>
              <p:cNvPr id="46" name="图片 45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71" y="1721"/>
                <a:ext cx="1848" cy="3162"/>
              </a:xfrm>
              <a:prstGeom prst="rect">
                <a:avLst/>
              </a:prstGeom>
            </p:spPr>
          </p:pic>
        </p:grpSp>
      </p:grp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1700530" y="5567680"/>
            <a:ext cx="9580245" cy="82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40000"/>
                    <a:lumOff val="6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342900" indent="-342900" algn="l" fontAlgn="auto">
              <a:lnSpc>
                <a:spcPct val="100000"/>
              </a:lnSpc>
              <a:buFont typeface="Wingdings"/>
              <a:buChar char="Ø"/>
            </a:pPr>
            <a:r>
              <a:rPr lang="zh-CN" sz="2400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小壮的父母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（小壮属于限制民事行为能力的人，父母是其监护人）</a:t>
            </a:r>
            <a:endParaRPr lang="zh-CN" sz="2400">
              <a:solidFill>
                <a:srgbClr val="00B0F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indent="-342900" algn="l" fontAlgn="auto">
              <a:lnSpc>
                <a:spcPct val="100000"/>
              </a:lnSpc>
              <a:buFont typeface="Wingdings"/>
              <a:buChar char="Ø"/>
            </a:pPr>
            <a:r>
              <a:rPr lang="zh-CN" sz="2400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学校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（管理不善的责任）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0" y="594995"/>
            <a:ext cx="12191365" cy="737235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+mn-ea"/>
              </a:rPr>
              <a:t>一、</a:t>
            </a:r>
            <a:r>
              <a:rPr lang="zh-CN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+mn-ea"/>
              </a:rPr>
              <a:t>侵权行为的法律责任</a:t>
            </a:r>
          </a:p>
        </p:txBody>
      </p:sp>
      <p:sp>
        <p:nvSpPr>
          <p:cNvPr id="11266" name="文本框 1"/>
          <p:cNvSpPr/>
          <p:nvPr>
            <p:custDataLst>
              <p:tags r:id="rId5"/>
            </p:custDataLst>
          </p:nvPr>
        </p:nvSpPr>
        <p:spPr>
          <a:xfrm>
            <a:off x="603250" y="1413510"/>
            <a:ext cx="10488295" cy="43999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/>
            <a:r>
              <a:rPr lang="en-US" altLang="zh-CN" sz="28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    1</a:t>
            </a:r>
            <a:r>
              <a:rPr lang="zh-CN" altLang="en-US" sz="28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．侵权责任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(1)</a:t>
            </a:r>
            <a:r>
              <a:rPr lang="zh-CN" altLang="en-US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原因：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法律保护民事主体的各项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人身权和财产权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。行为人侵害他人的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民事权利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，应当依法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承担侵权责任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(2)</a:t>
            </a:r>
            <a:r>
              <a:rPr lang="zh-CN" altLang="en-US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承担方式</a:t>
            </a:r>
          </a:p>
          <a:p>
            <a:pPr marL="0" lvl="0" indent="0">
              <a:lnSpc>
                <a:spcPct val="10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①包括停止侵害，排除妨碍，消除危险，返还财产，恢复原状，赔偿损失，赔礼道歉，消除影响、恢复名誉，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惩罚性赔偿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  <a:p>
            <a:pPr marL="0" lvl="0" indent="0">
              <a:lnSpc>
                <a:spcPct val="10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②可以单独适用，也可以合并适用。</a:t>
            </a:r>
          </a:p>
          <a:p>
            <a:pPr marL="0" lvl="0" indent="0">
              <a:lnSpc>
                <a:spcPct val="10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③民事权利遭受侵害的形式多种多样，侵权人所须承担的法律责任也有所不同</a:t>
            </a:r>
          </a:p>
          <a:p>
            <a:pPr marL="0" lvl="0" indent="0">
              <a:lnSpc>
                <a:spcPct val="100000"/>
              </a:lnSpc>
            </a:pPr>
            <a:r>
              <a:rPr lang="en-US" altLang="zh-CN" sz="2400" b="1">
                <a:solidFill>
                  <a:srgbClr val="3333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④法律规定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惩罚性赔偿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的，依照其规定。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2" name="TextBox 4"/>
          <p:cNvSpPr/>
          <p:nvPr>
            <p:custDataLst>
              <p:tags r:id="rId3"/>
            </p:custDataLst>
          </p:nvPr>
        </p:nvSpPr>
        <p:spPr>
          <a:xfrm>
            <a:off x="1660525" y="830898"/>
            <a:ext cx="871728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defTabSz="685800" eaLnBrk="1" hangingPunct="1"/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特别提醒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民事权利侵权形式不同，侵权责任承担方式也不同</a:t>
            </a:r>
          </a:p>
        </p:txBody>
      </p:sp>
      <p:graphicFrame>
        <p:nvGraphicFramePr>
          <p:cNvPr id="12293" name="表格 9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185545" y="1375410"/>
          <a:ext cx="9821545" cy="4998720"/>
        </p:xfrm>
        <a:graphic>
          <a:graphicData uri="http://schemas.openxmlformats.org/drawingml/2006/table">
            <a:tbl>
              <a:tblPr/>
              <a:tblGrid>
                <a:gridCol w="15030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05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125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5344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侵权责任承担方式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侵权行为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适用范围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344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停止侵害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侵害他人财产或者人身的行为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处于继续状态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（进行中或延续）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适用于各种侵权行为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；财物受到侵害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1920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排除妨碍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权利人行使其权利受到他人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不法阻碍或者妨害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时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，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财物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受到侵害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主要适用于物权，特别是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相邻权受到侵害的场合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。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920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消除危险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行为人的行为对他人的人身、财产安全造成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潜在威胁的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，财物受到侵害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例如：存在安全隐患的广告牌、阳台上的花盆等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344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返还财产</a:t>
                      </a: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侵权人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非法占有或管理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他人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财产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，财物受到侵害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一般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适用于所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有权。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14" marR="121914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9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783080" y="1273175"/>
          <a:ext cx="8818245" cy="4703445"/>
        </p:xfrm>
        <a:graphic>
          <a:graphicData uri="http://schemas.openxmlformats.org/drawingml/2006/table">
            <a:tbl>
              <a:tblPr/>
              <a:tblGrid>
                <a:gridCol w="28441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8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959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898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侵权责任</a:t>
                      </a:r>
                    </a:p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承担方式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侵权行为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algn="ctr" defTabSz="912495" eaLnBrk="1" hangingPunct="1"/>
                      <a:r>
                        <a:rPr lang="zh-CN" altLang="en-US" sz="2400">
                          <a:ea typeface="微软雅黑"/>
                        </a:rPr>
                        <a:t>适用范围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694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恢复原状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侵权行为致使他人的财产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遭到损害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或者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形状改变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的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234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赔偿损失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侵权行为导致他人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身体健康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或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财产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受到损害的</a:t>
                      </a: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1165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赔礼道歉</a:t>
                      </a:r>
                      <a:endParaRPr lang="zh-CN" altLang="en-US" sz="2400">
                        <a:solidFill>
                          <a:srgbClr val="3333FF"/>
                        </a:solidFill>
                        <a:ea typeface="微软雅黑"/>
                      </a:endParaRPr>
                    </a:p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消除影响</a:t>
                      </a:r>
                      <a:endParaRPr lang="en-US" altLang="zh-CN" sz="2400">
                        <a:solidFill>
                          <a:srgbClr val="3333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marL="0" lvl="0" indent="0" algn="ctr" defTabSz="912495" eaLnBrk="1" hangingPunct="1"/>
                      <a:r>
                        <a:rPr lang="zh-CN" altLang="zh-CN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恢复名誉</a:t>
                      </a:r>
                      <a:endParaRPr lang="en-US" altLang="zh-CN" sz="2400">
                        <a:solidFill>
                          <a:srgbClr val="3333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marL="0" lvl="0" indent="0" algn="ctr" defTabSz="912495" eaLnBrk="1" hangingPunct="1"/>
                      <a:r>
                        <a:rPr lang="zh-CN" altLang="en-US" sz="2400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可能另外承担</a:t>
                      </a:r>
                      <a:r>
                        <a:rPr lang="zh-CN" altLang="en-US" sz="2400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精神损害赔偿责任</a:t>
                      </a:r>
                      <a:endParaRPr lang="zh-CN" altLang="en-US" sz="2400">
                        <a:solidFill>
                          <a:srgbClr val="3333FF"/>
                        </a:solidFill>
                        <a:ea typeface="微软雅黑"/>
                      </a:endParaRP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912495" eaLnBrk="1" hangingPunct="1"/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①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侵权人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侵害他人人格尊严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如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隐私权、肖像权</a:t>
                      </a:r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，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向被侵权人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承认错误、表达歉意、请求原谅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。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lvl="0" indent="0" defTabSz="912495" eaLnBrk="1" hangingPunct="1"/>
                      <a:r>
                        <a:rPr lang="zh-CN" altLang="en-US" sz="2400">
                          <a:latin typeface="楷体" panose="02010609060101010101" charset="-122"/>
                          <a:ea typeface="楷体" panose="02010609060101010101" charset="-122"/>
                        </a:rPr>
                        <a:t>②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恢复名誉专属于侵害</a:t>
                      </a:r>
                      <a:r>
                        <a:rPr lang="zh-CN" altLang="zh-CN" sz="24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名誉权</a:t>
                      </a:r>
                      <a:r>
                        <a:rPr lang="zh-CN" altLang="zh-CN" sz="2400">
                          <a:latin typeface="楷体" panose="02010609060101010101" charset="-122"/>
                          <a:ea typeface="楷体" panose="02010609060101010101" charset="-122"/>
                        </a:rPr>
                        <a:t>的民事责任。</a:t>
                      </a:r>
                      <a:endParaRPr lang="zh-CN" altLang="en-US" sz="24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31" marR="121931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>
            <p:custDataLst>
              <p:tags r:id="rId4"/>
            </p:custDataLst>
          </p:nvPr>
        </p:nvGrpSpPr>
        <p:grpSpPr>
          <a:xfrm>
            <a:off x="743585" y="1103772"/>
            <a:ext cx="10885170" cy="3476439"/>
            <a:chOff x="165" y="750"/>
            <a:chExt cx="19345" cy="6478"/>
          </a:xfrm>
        </p:grpSpPr>
        <p:sp>
          <p:nvSpPr>
            <p:cNvPr id="14340" name="Rectangle 1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165" y="750"/>
              <a:ext cx="19345" cy="647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anchor="ctr" anchorCtr="0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Arial" pitchFamily="34" charset="0"/>
                  <a:ea typeface="宋体" panose="02010600030101010101" pitchFamily="2" charset="-122"/>
                  <a:cs typeface="+mj-cs"/>
                </a:defRPr>
              </a:lvl1pPr>
              <a:lvl2pPr marL="342900" marR="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Arial" pitchFamily="34" charset="0"/>
                  <a:ea typeface="宋体" panose="02010600030101010101" pitchFamily="2" charset="-122"/>
                  <a:cs typeface="+mj-cs"/>
                </a:defRPr>
              </a:lvl2pPr>
              <a:lvl3pPr marL="685800" marR="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Arial" pitchFamily="34" charset="0"/>
                  <a:ea typeface="宋体" panose="02010600030101010101" pitchFamily="2" charset="-122"/>
                  <a:cs typeface="+mj-cs"/>
                </a:defRPr>
              </a:lvl3pPr>
              <a:lvl4pPr marL="1028700" marR="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Arial" pitchFamily="34" charset="0"/>
                  <a:ea typeface="宋体" panose="02010600030101010101" pitchFamily="2" charset="-122"/>
                  <a:cs typeface="+mj-cs"/>
                </a:defRPr>
              </a:lvl4pPr>
              <a:lvl5pPr marL="1371600" marR="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Arial" pitchFamily="34" charset="0"/>
                  <a:ea typeface="宋体" panose="02010600030101010101" pitchFamily="2" charset="-122"/>
                  <a:cs typeface="+mj-cs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j-lt"/>
                  <a:ea typeface="+mj-ea"/>
                  <a:cs typeface="+mj-cs"/>
                  <a:sym typeface="Calibri"/>
                </a:defRPr>
              </a:lvl9pPr>
            </a:lstStyle>
            <a:p>
              <a:pPr marL="0" marR="0" lvl="0" indent="406400" defTabSz="685800">
                <a:lnSpc>
                  <a:spcPts val="4400"/>
                </a:lnSpc>
                <a:tabLst>
                  <a:tab pos="3503295"/>
                </a:tabLst>
              </a:pPr>
              <a:r>
                <a:rPr lang="zh-CN" altLang="en-US" sz="2400" b="1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 </a:t>
              </a:r>
              <a:r>
                <a:rPr lang="en-US" altLang="zh-CN" sz="2400" b="1" spc="0">
                  <a:solidFill>
                    <a:srgbClr val="3333FF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【</a:t>
              </a:r>
              <a:r>
                <a:rPr lang="zh-CN" altLang="en-US" sz="2400" b="1" spc="0">
                  <a:solidFill>
                    <a:srgbClr val="3333FF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练习提升</a:t>
              </a:r>
              <a:r>
                <a:rPr lang="en-US" altLang="zh-CN" sz="2400" b="1" spc="0">
                  <a:solidFill>
                    <a:srgbClr val="3333FF"/>
                  </a:solidFill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】</a:t>
              </a:r>
              <a:r>
                <a:rPr lang="zh-CN" altLang="en-US" sz="2400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王某设计的茶叶包装盒获国家外观设计专利。该茶叶包装盒推向市场后，因其外形美观而深受广大消费者的欢迎，产品销量直线上升。但王某在茶叶批发市场发现，</a:t>
              </a:r>
              <a:r>
                <a:rPr lang="en-US" altLang="zh-CN" sz="2400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W</a:t>
              </a:r>
              <a:r>
                <a:rPr lang="zh-CN" altLang="en-US" sz="2400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茶叶公司未经许可大量制造、销售、使用王某享有专利权的茶叶包装盒。由于</a:t>
              </a:r>
              <a:r>
                <a:rPr lang="en-US" altLang="zh-CN" sz="2400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W</a:t>
              </a:r>
              <a:r>
                <a:rPr lang="zh-CN" altLang="en-US" sz="2400" spc="0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茶叶公司的仿制品充斥市场，王某的专利产品销量直线下滑。为此，王某收集、保全证据，向法院提起诉讼，依法维护了自己的权益。</a:t>
              </a:r>
              <a:endPara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  <a:p>
              <a:pPr marL="0" marR="0" lvl="0" indent="408305" defTabSz="685800">
                <a:lnSpc>
                  <a:spcPts val="4400"/>
                </a:lnSpc>
                <a:tabLst>
                  <a:tab pos="3503295"/>
                </a:tabLst>
              </a:pPr>
              <a:r>
                <a:rPr lang="en-US" altLang="zh-CN" sz="2400" b="1" spc="0">
                  <a:solidFill>
                    <a:srgbClr val="3333FF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W</a:t>
              </a:r>
              <a:r>
                <a:rPr lang="zh-CN" altLang="en-US" sz="2400" b="1" spc="0">
                  <a:solidFill>
                    <a:srgbClr val="3333FF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茶叶公司应承担哪些法律责任？</a:t>
              </a:r>
              <a:endParaRPr lang="en-US" altLang="zh-CN" sz="24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endParaRPr>
            </a:p>
          </p:txBody>
        </p:sp>
        <p:cxnSp>
          <p:nvCxnSpPr>
            <p:cNvPr id="14341" name="直接连接符 6"/>
            <p:cNvCxnSpPr/>
            <p:nvPr>
              <p:custDataLst>
                <p:tags r:id="rId6"/>
              </p:custDataLst>
            </p:nvPr>
          </p:nvCxnSpPr>
          <p:spPr>
            <a:xfrm flipV="1">
              <a:off x="8164" y="3913"/>
              <a:ext cx="10812" cy="12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14342" name="直接连接符 8"/>
            <p:cNvCxnSpPr/>
            <p:nvPr>
              <p:custDataLst>
                <p:tags r:id="rId7"/>
              </p:custDataLst>
            </p:nvPr>
          </p:nvCxnSpPr>
          <p:spPr>
            <a:xfrm flipV="1">
              <a:off x="14631" y="5110"/>
              <a:ext cx="4345" cy="33"/>
            </a:xfrm>
            <a:prstGeom prst="line">
              <a:avLst/>
            </a:prstGeom>
            <a:noFill/>
            <a:ln w="38100">
              <a:solidFill>
                <a:srgbClr val="FFC000"/>
              </a:solidFill>
              <a:miter lim="800000"/>
            </a:ln>
          </p:spPr>
        </p:cxnSp>
        <p:cxnSp>
          <p:nvCxnSpPr>
            <p:cNvPr id="14343" name="直接连接符 13"/>
            <p:cNvCxnSpPr/>
            <p:nvPr>
              <p:custDataLst>
                <p:tags r:id="rId8"/>
              </p:custDataLst>
            </p:nvPr>
          </p:nvCxnSpPr>
          <p:spPr>
            <a:xfrm flipV="1">
              <a:off x="328" y="5067"/>
              <a:ext cx="9222" cy="4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</p:grpSp>
      <p:sp>
        <p:nvSpPr>
          <p:cNvPr id="14344" name="Rectangle 2"/>
          <p:cNvSpPr/>
          <p:nvPr>
            <p:custDataLst>
              <p:tags r:id="rId9"/>
            </p:custDataLst>
          </p:nvPr>
        </p:nvSpPr>
        <p:spPr>
          <a:xfrm>
            <a:off x="743585" y="4773930"/>
            <a:ext cx="10584180" cy="11988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408305" defTabSz="685800">
              <a:lnSpc>
                <a:spcPct val="150000"/>
              </a:lnSpc>
              <a:tabLst>
                <a:tab pos="3503295"/>
              </a:tabLst>
            </a:pPr>
            <a:r>
              <a:rPr lang="en-US" altLang="zh-CN" sz="2400">
                <a:latin typeface="宋体" panose="02010600030101010101" pitchFamily="2" charset="-122"/>
                <a:cs typeface="宋体" panose="02010600030101010101" pitchFamily="2" charset="-122"/>
              </a:rPr>
              <a:t> W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茶叶公司承担侵权责任，应立即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停止生产、销售</a:t>
            </a:r>
            <a:r>
              <a:rPr lang="zh-CN" altLang="en-US" sz="2400">
                <a:latin typeface="宋体" panose="02010600030101010101" pitchFamily="2" charset="-122"/>
                <a:cs typeface="宋体" panose="02010600030101010101" pitchFamily="2" charset="-122"/>
              </a:rPr>
              <a:t>侵犯王某享有专利权的茶叶包装盒，并赔偿王某的经济损失。</a:t>
            </a:r>
          </a:p>
        </p:txBody>
      </p:sp>
      <p:cxnSp>
        <p:nvCxnSpPr>
          <p:cNvPr id="4" name="直接连接符 8"/>
          <p:cNvCxnSpPr/>
          <p:nvPr>
            <p:custDataLst>
              <p:tags r:id="rId10"/>
            </p:custDataLst>
          </p:nvPr>
        </p:nvCxnSpPr>
        <p:spPr>
          <a:xfrm flipV="1">
            <a:off x="835025" y="4011295"/>
            <a:ext cx="594360" cy="4445"/>
          </a:xfrm>
          <a:prstGeom prst="line">
            <a:avLst/>
          </a:prstGeom>
          <a:noFill/>
          <a:ln w="38100">
            <a:solidFill>
              <a:srgbClr val="FFC000"/>
            </a:solidFill>
            <a:miter lim="800000"/>
          </a:ln>
        </p:spPr>
      </p:cxn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362" name="Rectangle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07085" y="1040448"/>
            <a:ext cx="10577830" cy="324104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anchor="ctr" anchorCtr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342900" marR="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685800" marR="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028700" marR="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371600" marR="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406400" defTabSz="685800">
              <a:lnSpc>
                <a:spcPct val="100000"/>
              </a:lnSpc>
              <a:tabLst>
                <a:tab pos="3503295"/>
              </a:tabLst>
            </a:pPr>
            <a:r>
              <a:rPr lang="en-US" altLang="zh-CN" sz="2400" b="1" spc="0">
                <a:solidFill>
                  <a:srgbClr val="3333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</a:t>
            </a:r>
            <a:r>
              <a:rPr lang="zh-CN" altLang="en-US" sz="2400" b="1" spc="0">
                <a:solidFill>
                  <a:srgbClr val="3333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练习提升</a:t>
            </a:r>
            <a:r>
              <a:rPr lang="en-US" altLang="zh-CN" sz="2400" b="1" spc="0">
                <a:solidFill>
                  <a:srgbClr val="3333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2020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日，甲公司向乙公司发函称：“我公司因庆典需要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200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套西服，如果贵公司有能力在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日做出并送达，请回函。”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10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日，乙公司回函称：“我公司有能力做，每套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1 000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元，如贵公司愿意接受此价格，会在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日之前运抵贵公司，速回函。”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11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日，甲公司回函确认，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12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日乙公司收到回函，并于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31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日发货。但直到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日西服才运抵甲公司，甲公司要求乙公司承担逾期交货的违约责任，并赔偿损失。乙公司则称逾期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交货是因为恰逢梅雨季，连绵阴雨耽搁了货运行程，因而拒绝承担违约责任。</a:t>
            </a:r>
          </a:p>
          <a:p>
            <a:pPr marL="0" marR="0" lvl="0" indent="408305" defTabSz="685800">
              <a:lnSpc>
                <a:spcPts val="4400"/>
              </a:lnSpc>
              <a:tabLst>
                <a:tab pos="3503295"/>
              </a:tabLst>
            </a:pPr>
            <a:r>
              <a:rPr lang="zh-CN" altLang="en-US" sz="2400" spc="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乙公司应该承担什么法律责任？</a:t>
            </a:r>
            <a:endParaRPr lang="en-US" altLang="zh-CN" sz="2400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363" name="Rectangle 2"/>
          <p:cNvSpPr/>
          <p:nvPr>
            <p:custDataLst>
              <p:tags r:id="rId5"/>
            </p:custDataLst>
          </p:nvPr>
        </p:nvSpPr>
        <p:spPr>
          <a:xfrm>
            <a:off x="678180" y="4441825"/>
            <a:ext cx="10514330" cy="17532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408305" defTabSz="685800">
              <a:lnSpc>
                <a:spcPct val="150000"/>
              </a:lnSpc>
              <a:tabLst>
                <a:tab pos="3503295"/>
              </a:tabLst>
            </a:pPr>
            <a:r>
              <a:rPr lang="en-US" altLang="zh-CN" sz="2400">
                <a:solidFill>
                  <a:srgbClr val="FF0000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</a:rPr>
              <a:t>本案中，阴雨天气虽然对货运产生影响，但不属于不能预见、不能避免并不能克服的不可抗力因素，天气状况是计算交货日期时事先必须考虑的因素，故不符合法定免责情形。</a:t>
            </a:r>
            <a:r>
              <a:rPr lang="zh-CN" altLang="zh-CN" sz="2400">
                <a:solidFill>
                  <a:srgbClr val="FF0000"/>
                </a:solidFill>
                <a:latin typeface="宋体" panose="02010600030101010101" pitchFamily="2" charset="-122"/>
              </a:rPr>
              <a:t>应该承担违约责任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</a:rPr>
              <a:t>，支付</a:t>
            </a:r>
            <a:r>
              <a:rPr lang="zh-CN" altLang="en-US" sz="2400">
                <a:solidFill>
                  <a:srgbClr val="7030A0"/>
                </a:solidFill>
                <a:latin typeface="宋体" panose="02010600030101010101" pitchFamily="2" charset="-122"/>
              </a:rPr>
              <a:t>违约金并赔偿损失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</a:rPr>
              <a:t>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6" name="TextBox 1"/>
          <p:cNvSpPr/>
          <p:nvPr>
            <p:custDataLst>
              <p:tags r:id="rId4"/>
            </p:custDataLst>
          </p:nvPr>
        </p:nvSpPr>
        <p:spPr>
          <a:xfrm>
            <a:off x="2730500" y="783908"/>
            <a:ext cx="475488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algn="l" defTabSz="685800" eaLnBrk="1" hangingPunct="1"/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易混易错</a:t>
            </a:r>
            <a:r>
              <a:rPr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违约责任与侵权责任</a:t>
            </a:r>
          </a:p>
        </p:txBody>
      </p:sp>
      <p:graphicFrame>
        <p:nvGraphicFramePr>
          <p:cNvPr id="16387" name="表格 2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094105" y="1387475"/>
          <a:ext cx="9859645" cy="4878705"/>
        </p:xfrm>
        <a:graphic>
          <a:graphicData uri="http://schemas.openxmlformats.org/drawingml/2006/table">
            <a:tbl>
              <a:tblPr/>
              <a:tblGrid>
                <a:gridCol w="1422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20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170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798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endParaRPr lang="zh-CN" altLang="zh-CN" sz="2000">
                        <a:latin typeface="宋体" panose="02010600030101010101" pitchFamily="2" charset="-122"/>
                        <a:ea typeface="Courier New" panose="02070309020205020404" pitchFamily="49" charset="0"/>
                      </a:endParaRP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侵权责任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违约责任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659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solidFill>
                            <a:srgbClr val="3333FF"/>
                          </a:solidFill>
                          <a:latin typeface="微软雅黑" panose="020b0503020204020204" charset="-122"/>
                          <a:ea typeface="微软雅黑"/>
                        </a:rPr>
                        <a:t>原因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行为人侵害他人民事权利，应当依法承担侵权责任。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合同当事人在合同期内没有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履行合同义务，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应当承担违约责任。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59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solidFill>
                            <a:srgbClr val="3333FF"/>
                          </a:solidFill>
                          <a:latin typeface="微软雅黑" panose="020b0503020204020204" charset="-122"/>
                          <a:ea typeface="微软雅黑"/>
                        </a:rPr>
                        <a:t>行为特点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侵权</a:t>
                      </a:r>
                      <a:r>
                        <a:rPr lang="zh-CN" altLang="zh-CN" sz="2000">
                          <a:latin typeface="楷体" panose="02010609060101010101" charset="-122"/>
                          <a:ea typeface="楷体" panose="02010609060101010101" charset="-122"/>
                        </a:rPr>
                        <a:t>行为致使他人人身、财产权益</a:t>
                      </a:r>
                      <a:r>
                        <a:rPr lang="zh-CN" altLang="zh-CN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受到损害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。</a:t>
                      </a:r>
                      <a:endParaRPr lang="zh-CN" altLang="en-US" sz="20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在合同期内没有按合同约定</a:t>
                      </a:r>
                      <a:r>
                        <a:rPr lang="zh-CN" altLang="zh-CN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履行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合同</a:t>
                      </a:r>
                      <a:r>
                        <a:rPr lang="zh-CN" altLang="zh-CN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义务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。</a:t>
                      </a:r>
                      <a:endParaRPr lang="zh-CN" altLang="en-US" sz="20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9446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solidFill>
                            <a:srgbClr val="3333FF"/>
                          </a:solidFill>
                          <a:latin typeface="微软雅黑" panose="020b0503020204020204" charset="-122"/>
                          <a:ea typeface="微软雅黑"/>
                        </a:rPr>
                        <a:t>责任构成要件和免责条件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有损害事实（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前提条件）</a:t>
                      </a:r>
                      <a:endParaRPr lang="en-US" altLang="zh-CN" sz="20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en-US" altLang="zh-CN" sz="2000">
                          <a:latin typeface="楷体" panose="02010609060101010101" charset="-122"/>
                          <a:ea typeface="楷体" panose="02010609060101010101" charset="-122"/>
                        </a:rPr>
                        <a:t>免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责条件只能是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法定的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，当事人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不能事先约定免责条件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，也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不能对不可抗力的范围事先约定。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合同当事人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违约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。</a:t>
                      </a:r>
                      <a:endParaRPr lang="en-US" altLang="zh-CN" sz="20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en-US" altLang="zh-CN" sz="2000">
                          <a:latin typeface="楷体" panose="02010609060101010101" charset="-122"/>
                          <a:ea typeface="楷体" panose="02010609060101010101" charset="-122"/>
                        </a:rPr>
                        <a:t>除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了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法定的免责条件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，如不可抗力以外，合同当事人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还可以事先约定不承担责任的情况。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4307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solidFill>
                            <a:srgbClr val="3333FF"/>
                          </a:solidFill>
                          <a:latin typeface="微软雅黑" panose="020b0503020204020204" charset="-122"/>
                          <a:ea typeface="微软雅黑"/>
                        </a:rPr>
                        <a:t>承担责任的方式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既包括财产责任，如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停止侵害、排除妨碍、消除危险、返还财产、恢复原状、赔偿损失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，又包括非财产责任，如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消除影响、恢复名誉、赔礼道歉。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及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法定惩罚性赔偿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685800" eaLnBrk="1" hangingPunct="1">
                        <a:tabLst>
                          <a:tab pos="2625725"/>
                        </a:tabLst>
                      </a:pP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主要是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财产责任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，如</a:t>
                      </a: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继续履行、采取补救措施、赔偿损失、定金罚则、支付违约金</a:t>
                      </a:r>
                      <a:r>
                        <a:rPr lang="zh-CN" altLang="en-US" sz="2000">
                          <a:latin typeface="楷体" panose="02010609060101010101" charset="-122"/>
                          <a:ea typeface="楷体" panose="02010609060101010101" charset="-122"/>
                        </a:rPr>
                        <a:t>等</a:t>
                      </a:r>
                    </a:p>
                  </a:txBody>
                  <a:tcPr marL="45156" marR="45156" marT="0" marB="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424430" y="1206500"/>
            <a:ext cx="890778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eaLnBrk="1">
              <a:lnSpc>
                <a:spcPct val="150000"/>
              </a:lnSpc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2016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年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5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月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1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日，甲借给乙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10000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元钱，约定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1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年后还款，后因乙失业，生活拮据，甲并没有向乙提出还款的要求。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2020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年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6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月，甲结婚需要用钱，便向乙索要欠款，乙以生活困难为由拒绝还款。</a:t>
            </a:r>
            <a:endParaRPr lang="zh-CN" altLang="en-US" sz="240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lvl="0" indent="0">
              <a:lnSpc>
                <a:spcPct val="150000"/>
              </a:lnSpc>
            </a:pP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甲还能要回钱吗？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4"/>
            </p:custDataLst>
          </p:nvPr>
        </p:nvGrpSpPr>
        <p:grpSpPr>
          <a:xfrm>
            <a:off x="403860" y="1259205"/>
            <a:ext cx="11314430" cy="2390775"/>
            <a:chOff x="689" y="1572"/>
            <a:chExt cx="17818" cy="3765"/>
          </a:xfrm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>
              <a:off x="3196" y="1572"/>
              <a:ext cx="15311" cy="3765"/>
            </a:xfrm>
            <a:prstGeom prst="rect">
              <a:avLst/>
            </a:prstGeom>
            <a:noFill/>
            <a:ln w="76200">
              <a:solidFill>
                <a:srgbClr val="00B0F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+mj-ea"/>
                  <a:cs typeface="+mj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>
              <p:custDataLst>
                <p:tags r:id="rId6"/>
              </p:custDataLst>
            </p:nvPr>
          </p:nvGrpSpPr>
          <p:grpSpPr>
            <a:xfrm>
              <a:off x="689" y="1960"/>
              <a:ext cx="3183" cy="3162"/>
              <a:chOff x="1771" y="1721"/>
              <a:chExt cx="3183" cy="3162"/>
            </a:xfrm>
          </p:grpSpPr>
          <p:sp>
            <p:nvSpPr>
              <p:cNvPr id="15" name="矩形 14"/>
              <p:cNvSpPr/>
              <p:nvPr>
                <p:custDataLst>
                  <p:tags r:id="rId7"/>
                </p:custDataLst>
              </p:nvPr>
            </p:nvSpPr>
            <p:spPr>
              <a:xfrm>
                <a:off x="3414" y="2844"/>
                <a:ext cx="1540" cy="164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anchor="ctr" anchorCtr="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j-lt"/>
                    <a:ea typeface="+mj-ea"/>
                    <a:cs typeface="+mj-cs"/>
                    <a:sym typeface="Calibri"/>
                  </a:defRPr>
                </a:lvl9pPr>
              </a:lstStyle>
              <a:p>
                <a:pPr algn="ctr" fontAlgn="auto">
                  <a:lnSpc>
                    <a:spcPct val="120000"/>
                  </a:lnSpc>
                </a:pPr>
                <a:r>
                  <a:rPr lang="zh-CN" altLang="zh-CN" sz="2400" b="1" spc="300">
                    <a:uFillTx/>
                    <a:latin typeface="Arial" pitchFamily="34" charset="0"/>
                    <a:ea typeface="微软雅黑"/>
                    <a:cs typeface="+mn-ea"/>
                    <a:sym typeface="Arial" pitchFamily="34" charset="0"/>
                  </a:rPr>
                  <a:t>案例</a:t>
                </a:r>
              </a:p>
              <a:p>
                <a:pPr algn="ctr" fontAlgn="auto">
                  <a:lnSpc>
                    <a:spcPct val="120000"/>
                  </a:lnSpc>
                </a:pPr>
                <a:r>
                  <a:rPr lang="zh-CN" altLang="zh-CN" sz="2400" b="1" spc="300">
                    <a:uFillTx/>
                    <a:latin typeface="Arial" pitchFamily="34" charset="0"/>
                    <a:ea typeface="微软雅黑"/>
                    <a:cs typeface="+mn-ea"/>
                    <a:sym typeface="Arial" pitchFamily="34" charset="0"/>
                  </a:rPr>
                  <a:t>分析</a:t>
                </a:r>
              </a:p>
            </p:txBody>
          </p:sp>
          <p:pic>
            <p:nvPicPr>
              <p:cNvPr id="46" name="图片 45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771" y="1721"/>
                <a:ext cx="1848" cy="3162"/>
              </a:xfrm>
              <a:prstGeom prst="rect">
                <a:avLst/>
              </a:prstGeom>
            </p:spPr>
          </p:pic>
        </p:grpSp>
      </p:grp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1313815" y="3841115"/>
            <a:ext cx="4495800" cy="2306955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>
              <a:lnSpc>
                <a:spcPct val="150000"/>
              </a:lnSpc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向人民法院请求保护民事权利的诉讼时效期间为三年。如果乙拒绝偿还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10000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元欠款，甲将不能要回原本属于他的钱。</a:t>
            </a:r>
            <a:endParaRPr lang="zh-CN" altLang="en-US" sz="2400">
              <a:ln w="0"/>
              <a:solidFill>
                <a:schemeClr val="tx1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9459" name="Picture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961380" y="3935730"/>
            <a:ext cx="3081020" cy="2117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9460" name="图片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780145" y="3935730"/>
            <a:ext cx="2938145" cy="2114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" name="矩形 5"/>
          <p:cNvSpPr/>
          <p:nvPr>
            <p:custDataLst>
              <p:tags r:id="rId15"/>
            </p:custDataLst>
          </p:nvPr>
        </p:nvSpPr>
        <p:spPr>
          <a:xfrm>
            <a:off x="1845945" y="746125"/>
            <a:ext cx="2316480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【课堂活动二】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121410" y="1412875"/>
            <a:ext cx="967803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indent="266700" eaLnBrk="1">
              <a:lnSpc>
                <a:spcPct val="150000"/>
              </a:lnSpc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权利人在实现自己的权利、向他人追究法律责任的过程中，要注意</a:t>
            </a:r>
            <a:r>
              <a:rPr 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诉讼时效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。向人民法院请求保护民事权利的诉讼时效期间为</a:t>
            </a:r>
            <a:r>
              <a:rPr lang="zh-CN" sz="24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三年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，法律另有规定的除外。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518920" y="890905"/>
            <a:ext cx="46983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l" eaLnBrk="0" fontAlgn="base"/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2800" b="1">
                <a:solidFill>
                  <a:srgbClr val="3333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800" b="1">
                <a:solidFill>
                  <a:srgbClr val="3333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诉讼时效</a:t>
            </a:r>
            <a:endParaRPr lang="zh-CN" altLang="en-US" sz="2800" b="1">
              <a:solidFill>
                <a:srgbClr val="3333FF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85875" y="3353435"/>
            <a:ext cx="4566285" cy="288861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544310" y="2818765"/>
            <a:ext cx="3380740" cy="3291840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4720590" y="6242050"/>
            <a:ext cx="2480310" cy="39878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r>
              <a:rPr lang="zh-CN" sz="2000" b="1">
                <a:latin typeface="楷体" panose="02010609060101010101" charset="-122"/>
                <a:ea typeface="楷体" panose="02010609060101010101" charset="-122"/>
                <a:sym typeface="+mn-ea"/>
              </a:rPr>
              <a:t>诉讼时效期间为三年</a:t>
            </a:r>
          </a:p>
        </p:txBody>
      </p:sp>
    </p:spTree>
    <p:custDataLst>
      <p:tags r:id="rId10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5602" name="Picture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68490" y="1191260"/>
            <a:ext cx="4249420" cy="300164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4" name="矩形 5"/>
          <p:cNvSpPr/>
          <p:nvPr>
            <p:custDataLst>
              <p:tags r:id="rId5"/>
            </p:custDataLst>
          </p:nvPr>
        </p:nvSpPr>
        <p:spPr>
          <a:xfrm>
            <a:off x="1267143" y="4339273"/>
            <a:ext cx="627888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algn="l" defTabSz="685800" eaLnBrk="1" hangingPunct="1"/>
            <a:r>
              <a:rPr sz="240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●你</a:t>
            </a:r>
            <a:r>
              <a:rPr lang="zh-CN" altLang="en-US" sz="240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认为老李是否应当承担全部责任</a:t>
            </a:r>
            <a:r>
              <a:rPr sz="240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?</a:t>
            </a:r>
            <a:r>
              <a:rPr lang="zh-CN" altLang="en-US" sz="240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为什么</a:t>
            </a:r>
            <a:r>
              <a:rPr sz="2400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?</a:t>
            </a:r>
            <a:endParaRPr lang="zh-CN" altLang="en-US" sz="2400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5605" name="矩形 6"/>
          <p:cNvSpPr/>
          <p:nvPr>
            <p:custDataLst>
              <p:tags r:id="rId6"/>
            </p:custDataLst>
          </p:nvPr>
        </p:nvSpPr>
        <p:spPr>
          <a:xfrm>
            <a:off x="872173" y="1093153"/>
            <a:ext cx="6096000" cy="3197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342900" marR="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685800" marR="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028700" marR="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371600" marR="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algn="l" defTabSz="685800" eaLnBrk="1" hangingPunct="1">
              <a:lnSpc>
                <a:spcPts val="3460"/>
              </a:lnSpc>
            </a:pPr>
            <a:r>
              <a:rPr lang="zh-CN" altLang="en-US" sz="2665" spc="0"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</a:rPr>
              <a:t>老李赶着驴车进城卖自家种的西瓜。正当他忙着做生意时，旁边商店老板的一条斗牛犬跑过来，把驴咬伤了。驴受惊猛扬后蹄，将路边停着的一辆小汽车踢了一个大坑。车主联系了保险公司。保险公司工作人员表示修车需花费</a:t>
            </a:r>
            <a:r>
              <a:rPr sz="2400" spc="0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</a:rPr>
              <a:t>万元。有人认为老李应负全责，老李认为这样不公平。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5606" name="TextBox 7"/>
          <p:cNvSpPr/>
          <p:nvPr>
            <p:custDataLst>
              <p:tags r:id="rId7"/>
            </p:custDataLst>
          </p:nvPr>
        </p:nvSpPr>
        <p:spPr>
          <a:xfrm>
            <a:off x="937895" y="4848860"/>
            <a:ext cx="10278745" cy="13220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1pPr>
            <a:lvl2pPr marL="4572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2pPr>
            <a:lvl3pPr marL="9144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3pPr>
            <a:lvl4pPr marL="13716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4pPr>
            <a:lvl5pPr marL="182880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lvl="0" indent="0" defTabSz="685800" eaLnBrk="1" hangingPunct="1"/>
            <a:r>
              <a:rPr lang="zh-CN" altLang="en-US" sz="3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不应当。案例中老李的驴踢坏车主的车，是因为车主的狗咬伤老李的驴，老李疏于对驴的管理，致使驴给车主造成损害，要依法承担民事责任。车主疏于对狗的管理与损害结果存在因果关系，也应对损害结果承担责任。</a:t>
            </a: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1581785" y="730885"/>
            <a:ext cx="2316480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algn="ctr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【课堂活动三】</a:t>
            </a:r>
          </a:p>
        </p:txBody>
      </p:sp>
      <p:sp>
        <p:nvSpPr>
          <p:cNvPr id="25607" name="矩形 8"/>
          <p:cNvSpPr/>
          <p:nvPr>
            <p:custDataLst>
              <p:tags r:id="rId9"/>
            </p:custDataLst>
          </p:nvPr>
        </p:nvSpPr>
        <p:spPr>
          <a:xfrm>
            <a:off x="884555" y="770255"/>
            <a:ext cx="10422890" cy="54006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  <a:lvl2pPr marL="342900" marR="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2pPr>
            <a:lvl3pPr marL="685800" marR="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3pPr>
            <a:lvl4pPr marL="1028700" marR="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4pPr>
            <a:lvl5pPr marL="1371600" marR="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Arial" pitchFamily="34" charset="0"/>
                <a:ea typeface="宋体" panose="02010600030101010101" pitchFamily="2" charset="-122"/>
                <a:cs typeface="+mj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defRPr>
            </a:lvl9pPr>
          </a:lstStyle>
          <a:p>
            <a:pPr marL="0" marR="0" lvl="0" indent="0" defTabSz="685800" eaLnBrk="1" hangingPunct="1">
              <a:lnSpc>
                <a:spcPts val="4140"/>
              </a:lnSpc>
            </a:pP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民法典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第一千二百四十五条　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饲养动物致害责任的一般规定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饲养的动物造成他人损害的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动物饲养人或者管理人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应当承担侵权责任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;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但是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能够证明损害是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因被侵权人故意或者重大过失造成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可以不承担或者减轻责任。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lvl="0" indent="0" defTabSz="685800" eaLnBrk="1" hangingPunct="1">
              <a:lnSpc>
                <a:spcPts val="4140"/>
              </a:lnSpc>
            </a:pP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民法典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第一千二百四十六条　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违反规定未对动物采取安全措施致害责任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违反管理规定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未对动物采取安全措施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造成他人损害的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动物饲养人或者管理人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应当承担侵权责任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;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但是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能够证明损害是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因被侵权人故意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造成的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可以减轻责任。</a:t>
            </a:r>
            <a:endParaRPr lang="en-US" alt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marR="0" lvl="0" indent="0" defTabSz="685800" eaLnBrk="1" hangingPunct="1">
              <a:lnSpc>
                <a:spcPts val="4140"/>
              </a:lnSpc>
            </a:pP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民法典</a:t>
            </a:r>
            <a:r>
              <a:rPr lang="en-US" altLang="zh-CN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第一千二百五十条   因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第三人的过错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致使动物造成他人损害的，被侵权人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可以向动物饲养人或者管理人请求赔偿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也可以向第三人请求赔偿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。动物饲养人或者管理人赔偿后，</a:t>
            </a:r>
            <a:r>
              <a:rPr lang="zh-CN" altLang="en-US" sz="2400" spc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有权向第三人追偿</a:t>
            </a:r>
            <a:r>
              <a:rPr lang="zh-CN" altLang="en-US" sz="2400" spc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7" dur="2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 additive="base">
                                        <p:cTn id="11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/>
      <p:bldP spid="25607" grpId="1"/>
      <p:bldP spid="25607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https://d.book118.com/538134030100006042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00"/>
</p:tagLst>
</file>

<file path=ppt/tags/tag2.xml><?xml version="1.0" encoding="utf-8"?>
<p:tagLst xmlns:p="http://schemas.openxmlformats.org/presentationml/2006/main">
  <p:tag name="AS_UNIQUEID" val="1701"/>
</p:tagLst>
</file>

<file path=ppt/tags/tag3.xml><?xml version="1.0" encoding="utf-8"?>
<p:tagLst xmlns:p="http://schemas.openxmlformats.org/presentationml/2006/main">
  <p:tag name="AS_UNIQUEID" val="1702"/>
</p:tagLst>
</file>

<file path=ppt/tags/tag4.xml><?xml version="1.0" encoding="utf-8"?>
<p:tagLst xmlns:p="http://schemas.openxmlformats.org/presentationml/2006/main">
  <p:tag name="AS_UNIQUEID" val="1703"/>
</p:tagLst>
</file>

<file path=ppt/tags/tag5.xml><?xml version="1.0" encoding="utf-8"?>
<p:tagLst xmlns:p="http://schemas.openxmlformats.org/presentationml/2006/main">
  <p:tag name="AS_UNIQUEID" val="1704"/>
</p:tagLst>
</file>

<file path=ppt/tags/tag6.xml><?xml version="1.0" encoding="utf-8"?>
<p:tagLst xmlns:p="http://schemas.openxmlformats.org/presentationml/2006/main">
  <p:tag name="AS_UNIQUEID" val="1705"/>
</p:tagLst>
</file>

<file path=ppt/tags/tag7.xml><?xml version="1.0" encoding="utf-8"?>
<p:tagLst xmlns:p="http://schemas.openxmlformats.org/presentationml/2006/main">
  <p:tag name="AS_UNIQUEID" val="1706"/>
</p:tagLst>
</file>

<file path=ppt/tags/tag8.xml><?xml version="1.0" encoding="utf-8"?>
<p:tagLst xmlns:p="http://schemas.openxmlformats.org/presentationml/2006/main">
  <p:tag name="AS_UNIQUEID" val="1707"/>
</p:tagLst>
</file>

<file path=ppt/tags/tag9.xml><?xml version="1.0" encoding="utf-8"?>
<p:tagLst xmlns:p="http://schemas.openxmlformats.org/presentationml/2006/main">
  <p:tag name="AS_UNIQUEID" val="1708"/>
</p:tagLst>
</file>

<file path=ppt/tags/tag10.xml><?xml version="1.0" encoding="utf-8"?>
<p:tagLst xmlns:p="http://schemas.openxmlformats.org/presentationml/2006/main">
  <p:tag name="AS_UNIQUEID" val="1709"/>
</p:tagLst>
</file>

<file path=ppt/tags/tag11.xml><?xml version="1.0" encoding="utf-8"?>
<p:tagLst xmlns:p="http://schemas.openxmlformats.org/presentationml/2006/main">
  <p:tag name="AS_UNIQUEID" val="1710"/>
</p:tagLst>
</file>

<file path=ppt/tags/tag12.xml><?xml version="1.0" encoding="utf-8"?>
<p:tagLst xmlns:p="http://schemas.openxmlformats.org/presentationml/2006/main">
  <p:tag name="AS_UNIQUEID" val="1711"/>
</p:tagLst>
</file>

<file path=ppt/tags/tag13.xml><?xml version="1.0" encoding="utf-8"?>
<p:tagLst xmlns:p="http://schemas.openxmlformats.org/presentationml/2006/main">
  <p:tag name="AS_UNIQUEID" val="1712"/>
</p:tagLst>
</file>

<file path=ppt/tags/tag14.xml><?xml version="1.0" encoding="utf-8"?>
<p:tagLst xmlns:p="http://schemas.openxmlformats.org/presentationml/2006/main">
  <p:tag name="AS_UNIQUEID" val="1713"/>
</p:tagLst>
</file>

<file path=ppt/tags/tag15.xml><?xml version="1.0" encoding="utf-8"?>
<p:tagLst xmlns:p="http://schemas.openxmlformats.org/presentationml/2006/main">
  <p:tag name="AS_UNIQUEID" val="1714"/>
</p:tagLst>
</file>

<file path=ppt/tags/tag16.xml><?xml version="1.0" encoding="utf-8"?>
<p:tagLst xmlns:p="http://schemas.openxmlformats.org/presentationml/2006/main">
  <p:tag name="AS_UNIQUEID" val="1715"/>
</p:tagLst>
</file>

<file path=ppt/tags/tag17.xml><?xml version="1.0" encoding="utf-8"?>
<p:tagLst xmlns:p="http://schemas.openxmlformats.org/presentationml/2006/main">
  <p:tag name="AS_UNIQUEID" val="1716"/>
</p:tagLst>
</file>

<file path=ppt/tags/tag18.xml><?xml version="1.0" encoding="utf-8"?>
<p:tagLst xmlns:p="http://schemas.openxmlformats.org/presentationml/2006/main">
  <p:tag name="AS_UNIQUEID" val="1717"/>
</p:tagLst>
</file>

<file path=ppt/tags/tag19.xml><?xml version="1.0" encoding="utf-8"?>
<p:tagLst xmlns:p="http://schemas.openxmlformats.org/presentationml/2006/main">
  <p:tag name="AS_UNIQUEID" val="1718"/>
</p:tagLst>
</file>

<file path=ppt/tags/tag20.xml><?xml version="1.0" encoding="utf-8"?>
<p:tagLst xmlns:p="http://schemas.openxmlformats.org/presentationml/2006/main">
  <p:tag name="AS_UNIQUEID" val="1719"/>
</p:tagLst>
</file>

<file path=ppt/tags/tag21.xml><?xml version="1.0" encoding="utf-8"?>
<p:tagLst xmlns:p="http://schemas.openxmlformats.org/presentationml/2006/main">
  <p:tag name="AS_UNIQUEID" val="1720"/>
</p:tagLst>
</file>

<file path=ppt/tags/tag22.xml><?xml version="1.0" encoding="utf-8"?>
<p:tagLst xmlns:p="http://schemas.openxmlformats.org/presentationml/2006/main">
  <p:tag name="AS_UNIQUEID" val="1721"/>
</p:tagLst>
</file>

<file path=ppt/tags/tag23.xml><?xml version="1.0" encoding="utf-8"?>
<p:tagLst xmlns:p="http://schemas.openxmlformats.org/presentationml/2006/main">
  <p:tag name="AS_UNIQUEID" val="1722"/>
</p:tagLst>
</file>

<file path=ppt/tags/tag24.xml><?xml version="1.0" encoding="utf-8"?>
<p:tagLst xmlns:p="http://schemas.openxmlformats.org/presentationml/2006/main">
  <p:tag name="AS_UNIQUEID" val="1723"/>
</p:tagLst>
</file>

<file path=ppt/tags/tag25.xml><?xml version="1.0" encoding="utf-8"?>
<p:tagLst xmlns:p="http://schemas.openxmlformats.org/presentationml/2006/main">
  <p:tag name="AS_UNIQUEID" val="1724"/>
</p:tagLst>
</file>

<file path=ppt/tags/tag26.xml><?xml version="1.0" encoding="utf-8"?>
<p:tagLst xmlns:p="http://schemas.openxmlformats.org/presentationml/2006/main">
  <p:tag name="AS_UNIQUEID" val="1725"/>
</p:tagLst>
</file>

<file path=ppt/tags/tag27.xml><?xml version="1.0" encoding="utf-8"?>
<p:tagLst xmlns:p="http://schemas.openxmlformats.org/presentationml/2006/main">
  <p:tag name="AS_UNIQUEID" val="1726"/>
</p:tagLst>
</file>

<file path=ppt/tags/tag28.xml><?xml version="1.0" encoding="utf-8"?>
<p:tagLst xmlns:p="http://schemas.openxmlformats.org/presentationml/2006/main">
  <p:tag name="AS_UNIQUEID" val="1727"/>
</p:tagLst>
</file>

<file path=ppt/tags/tag29.xml><?xml version="1.0" encoding="utf-8"?>
<p:tagLst xmlns:p="http://schemas.openxmlformats.org/presentationml/2006/main">
  <p:tag name="AS_UNIQUEID" val="1728"/>
</p:tagLst>
</file>

<file path=ppt/tags/tag30.xml><?xml version="1.0" encoding="utf-8"?>
<p:tagLst xmlns:p="http://schemas.openxmlformats.org/presentationml/2006/main">
  <p:tag name="AS_UNIQUEID" val="1729"/>
</p:tagLst>
</file>

<file path=ppt/tags/tag31.xml><?xml version="1.0" encoding="utf-8"?>
<p:tagLst xmlns:p="http://schemas.openxmlformats.org/presentationml/2006/main">
  <p:tag name="AS_UNIQUEID" val="1730"/>
</p:tagLst>
</file>

<file path=ppt/tags/tag32.xml><?xml version="1.0" encoding="utf-8"?>
<p:tagLst xmlns:p="http://schemas.openxmlformats.org/presentationml/2006/main">
  <p:tag name="AS_UNIQUEID" val="1731"/>
</p:tagLst>
</file>

<file path=ppt/tags/tag33.xml><?xml version="1.0" encoding="utf-8"?>
<p:tagLst xmlns:p="http://schemas.openxmlformats.org/presentationml/2006/main">
  <p:tag name="AS_UNIQUEID" val="1732"/>
</p:tagLst>
</file>

<file path=ppt/tags/tag34.xml><?xml version="1.0" encoding="utf-8"?>
<p:tagLst xmlns:p="http://schemas.openxmlformats.org/presentationml/2006/main">
  <p:tag name="AS_UNIQUEID" val="1733"/>
</p:tagLst>
</file>

<file path=ppt/tags/tag35.xml><?xml version="1.0" encoding="utf-8"?>
<p:tagLst xmlns:p="http://schemas.openxmlformats.org/presentationml/2006/main">
  <p:tag name="AS_UNIQUEID" val="1734"/>
</p:tagLst>
</file>

<file path=ppt/tags/tag36.xml><?xml version="1.0" encoding="utf-8"?>
<p:tagLst xmlns:p="http://schemas.openxmlformats.org/presentationml/2006/main">
  <p:tag name="AS_UNIQUEID" val="1735"/>
</p:tagLst>
</file>

<file path=ppt/tags/tag37.xml><?xml version="1.0" encoding="utf-8"?>
<p:tagLst xmlns:p="http://schemas.openxmlformats.org/presentationml/2006/main">
  <p:tag name="AS_UNIQUEID" val="1736"/>
</p:tagLst>
</file>

<file path=ppt/tags/tag38.xml><?xml version="1.0" encoding="utf-8"?>
<p:tagLst xmlns:p="http://schemas.openxmlformats.org/presentationml/2006/main">
  <p:tag name="AS_UNIQUEID" val="1737"/>
</p:tagLst>
</file>

<file path=ppt/tags/tag39.xml><?xml version="1.0" encoding="utf-8"?>
<p:tagLst xmlns:p="http://schemas.openxmlformats.org/presentationml/2006/main">
  <p:tag name="AS_UNIQUEID" val="1738"/>
</p:tagLst>
</file>

<file path=ppt/tags/tag40.xml><?xml version="1.0" encoding="utf-8"?>
<p:tagLst xmlns:p="http://schemas.openxmlformats.org/presentationml/2006/main">
  <p:tag name="AS_UNIQUEID" val="1739"/>
</p:tagLst>
</file>

<file path=ppt/tags/tag41.xml><?xml version="1.0" encoding="utf-8"?>
<p:tagLst xmlns:p="http://schemas.openxmlformats.org/presentationml/2006/main">
  <p:tag name="AS_UNIQUEID" val="1740"/>
</p:tagLst>
</file>

<file path=ppt/tags/tag42.xml><?xml version="1.0" encoding="utf-8"?>
<p:tagLst xmlns:p="http://schemas.openxmlformats.org/presentationml/2006/main">
  <p:tag name="AS_UNIQUEID" val="1741"/>
</p:tagLst>
</file>

<file path=ppt/tags/tag43.xml><?xml version="1.0" encoding="utf-8"?>
<p:tagLst xmlns:p="http://schemas.openxmlformats.org/presentationml/2006/main">
  <p:tag name="AS_UNIQUEID" val="1742"/>
</p:tagLst>
</file>

<file path=ppt/tags/tag44.xml><?xml version="1.0" encoding="utf-8"?>
<p:tagLst xmlns:p="http://schemas.openxmlformats.org/presentationml/2006/main">
  <p:tag name="AS_UNIQUEID" val="1743"/>
</p:tagLst>
</file>

<file path=ppt/tags/tag45.xml><?xml version="1.0" encoding="utf-8"?>
<p:tagLst xmlns:p="http://schemas.openxmlformats.org/presentationml/2006/main">
  <p:tag name="AS_UNIQUEID" val="1744"/>
</p:tagLst>
</file>

<file path=ppt/tags/tag46.xml><?xml version="1.0" encoding="utf-8"?>
<p:tagLst xmlns:p="http://schemas.openxmlformats.org/presentationml/2006/main">
  <p:tag name="AS_UNIQUEID" val="1745"/>
</p:tagLst>
</file>

<file path=ppt/tags/tag47.xml><?xml version="1.0" encoding="utf-8"?>
<p:tagLst xmlns:p="http://schemas.openxmlformats.org/presentationml/2006/main">
  <p:tag name="AS_UNIQUEID" val="1746"/>
</p:tagLst>
</file>

<file path=ppt/tags/tag48.xml><?xml version="1.0" encoding="utf-8"?>
<p:tagLst xmlns:p="http://schemas.openxmlformats.org/presentationml/2006/main">
  <p:tag name="AS_UNIQUEID" val="1747"/>
</p:tagLst>
</file>

<file path=ppt/tags/tag49.xml><?xml version="1.0" encoding="utf-8"?>
<p:tagLst xmlns:p="http://schemas.openxmlformats.org/presentationml/2006/main">
  <p:tag name="AS_UNIQUEID" val="1748"/>
</p:tagLst>
</file>

<file path=ppt/tags/tag50.xml><?xml version="1.0" encoding="utf-8"?>
<p:tagLst xmlns:p="http://schemas.openxmlformats.org/presentationml/2006/main">
  <p:tag name="AS_UNIQUEID" val="1749"/>
</p:tagLst>
</file>

<file path=ppt/tags/tag51.xml><?xml version="1.0" encoding="utf-8"?>
<p:tagLst xmlns:p="http://schemas.openxmlformats.org/presentationml/2006/main">
  <p:tag name="AS_UNIQUEID" val="1750"/>
</p:tagLst>
</file>

<file path=ppt/tags/tag52.xml><?xml version="1.0" encoding="utf-8"?>
<p:tagLst xmlns:p="http://schemas.openxmlformats.org/presentationml/2006/main">
  <p:tag name="AS_UNIQUEID" val="1751"/>
</p:tagLst>
</file>

<file path=ppt/tags/tag53.xml><?xml version="1.0" encoding="utf-8"?>
<p:tagLst xmlns:p="http://schemas.openxmlformats.org/presentationml/2006/main">
  <p:tag name="AS_UNIQUEID" val="1752"/>
</p:tagLst>
</file>

<file path=ppt/tags/tag54.xml><?xml version="1.0" encoding="utf-8"?>
<p:tagLst xmlns:p="http://schemas.openxmlformats.org/presentationml/2006/main">
  <p:tag name="AS_UNIQUEID" val="1753"/>
</p:tagLst>
</file>

<file path=ppt/tags/tag55.xml><?xml version="1.0" encoding="utf-8"?>
<p:tagLst xmlns:p="http://schemas.openxmlformats.org/presentationml/2006/main">
  <p:tag name="AS_UNIQUEID" val="1754"/>
</p:tagLst>
</file>

<file path=ppt/tags/tag56.xml><?xml version="1.0" encoding="utf-8"?>
<p:tagLst xmlns:p="http://schemas.openxmlformats.org/presentationml/2006/main">
  <p:tag name="AS_UNIQUEID" val="1755"/>
</p:tagLst>
</file>

<file path=ppt/tags/tag57.xml><?xml version="1.0" encoding="utf-8"?>
<p:tagLst xmlns:p="http://schemas.openxmlformats.org/presentationml/2006/main">
  <p:tag name="AS_UNIQUEID" val="1756"/>
</p:tagLst>
</file>

<file path=ppt/tags/tag58.xml><?xml version="1.0" encoding="utf-8"?>
<p:tagLst xmlns:p="http://schemas.openxmlformats.org/presentationml/2006/main">
  <p:tag name="AS_UNIQUEID" val="1757"/>
</p:tagLst>
</file>

<file path=ppt/tags/tag59.xml><?xml version="1.0" encoding="utf-8"?>
<p:tagLst xmlns:p="http://schemas.openxmlformats.org/presentationml/2006/main">
  <p:tag name="AS_UNIQUEID" val="1758"/>
</p:tagLst>
</file>

<file path=ppt/tags/tag60.xml><?xml version="1.0" encoding="utf-8"?>
<p:tagLst xmlns:p="http://schemas.openxmlformats.org/presentationml/2006/main">
  <p:tag name="AS_UNIQUEID" val="1759"/>
</p:tagLst>
</file>

<file path=ppt/tags/tag61.xml><?xml version="1.0" encoding="utf-8"?>
<p:tagLst xmlns:p="http://schemas.openxmlformats.org/presentationml/2006/main">
  <p:tag name="AS_UNIQUEID" val="1760"/>
</p:tagLst>
</file>

<file path=ppt/tags/tag62.xml><?xml version="1.0" encoding="utf-8"?>
<p:tagLst xmlns:p="http://schemas.openxmlformats.org/presentationml/2006/main">
  <p:tag name="AS_UNIQUEID" val="1761"/>
</p:tagLst>
</file>

<file path=ppt/tags/tag63.xml><?xml version="1.0" encoding="utf-8"?>
<p:tagLst xmlns:p="http://schemas.openxmlformats.org/presentationml/2006/main">
  <p:tag name="AS_UNIQUEID" val="1762"/>
</p:tagLst>
</file>

<file path=ppt/tags/tag64.xml><?xml version="1.0" encoding="utf-8"?>
<p:tagLst xmlns:p="http://schemas.openxmlformats.org/presentationml/2006/main">
  <p:tag name="AS_UNIQUEID" val="1763"/>
</p:tagLst>
</file>

<file path=ppt/tags/tag65.xml><?xml version="1.0" encoding="utf-8"?>
<p:tagLst xmlns:p="http://schemas.openxmlformats.org/presentationml/2006/main">
  <p:tag name="AS_UNIQUEID" val="1764"/>
</p:tagLst>
</file>

<file path=ppt/tags/tag66.xml><?xml version="1.0" encoding="utf-8"?>
<p:tagLst xmlns:p="http://schemas.openxmlformats.org/presentationml/2006/main">
  <p:tag name="AS_UNIQUEID" val="1765"/>
</p:tagLst>
</file>

<file path=ppt/tags/tag67.xml><?xml version="1.0" encoding="utf-8"?>
<p:tagLst xmlns:p="http://schemas.openxmlformats.org/presentationml/2006/main">
  <p:tag name="AS_UNIQUEID" val="1766"/>
</p:tagLst>
</file>

<file path=ppt/tags/tag68.xml><?xml version="1.0" encoding="utf-8"?>
<p:tagLst xmlns:p="http://schemas.openxmlformats.org/presentationml/2006/main">
  <p:tag name="AS_UNIQUEID" val="1767"/>
</p:tagLst>
</file>

<file path=ppt/tags/tag69.xml><?xml version="1.0" encoding="utf-8"?>
<p:tagLst xmlns:p="http://schemas.openxmlformats.org/presentationml/2006/main">
  <p:tag name="AS_UNIQUEID" val="1768"/>
</p:tagLst>
</file>

<file path=ppt/tags/tag70.xml><?xml version="1.0" encoding="utf-8"?>
<p:tagLst xmlns:p="http://schemas.openxmlformats.org/presentationml/2006/main">
  <p:tag name="AS_UNIQUEID" val="1769"/>
</p:tagLst>
</file>

<file path=ppt/tags/tag71.xml><?xml version="1.0" encoding="utf-8"?>
<p:tagLst xmlns:p="http://schemas.openxmlformats.org/presentationml/2006/main">
  <p:tag name="AS_UNIQUEID" val="1770"/>
</p:tagLst>
</file>

<file path=ppt/tags/tag72.xml><?xml version="1.0" encoding="utf-8"?>
<p:tagLst xmlns:p="http://schemas.openxmlformats.org/presentationml/2006/main">
  <p:tag name="AS_UNIQUEID" val="1771"/>
</p:tagLst>
</file>

<file path=ppt/tags/tag73.xml><?xml version="1.0" encoding="utf-8"?>
<p:tagLst xmlns:p="http://schemas.openxmlformats.org/presentationml/2006/main">
  <p:tag name="AS_UNIQUEID" val="1772"/>
</p:tagLst>
</file>

<file path=ppt/tags/tag74.xml><?xml version="1.0" encoding="utf-8"?>
<p:tagLst xmlns:p="http://schemas.openxmlformats.org/presentationml/2006/main">
  <p:tag name="AS_UNIQUEID" val="1773"/>
</p:tagLst>
</file>

<file path=ppt/tags/tag75.xml><?xml version="1.0" encoding="utf-8"?>
<p:tagLst xmlns:p="http://schemas.openxmlformats.org/presentationml/2006/main">
  <p:tag name="AS_UNIQUEID" val="1774"/>
</p:tagLst>
</file>

<file path=ppt/tags/tag76.xml><?xml version="1.0" encoding="utf-8"?>
<p:tagLst xmlns:p="http://schemas.openxmlformats.org/presentationml/2006/main">
  <p:tag name="AS_UNIQUEID" val="1606"/>
</p:tagLst>
</file>

<file path=ppt/tags/tag77.xml><?xml version="1.0" encoding="utf-8"?>
<p:tagLst xmlns:p="http://schemas.openxmlformats.org/presentationml/2006/main">
  <p:tag name="AS_UNIQUEID" val="1607"/>
</p:tagLst>
</file>

<file path=ppt/tags/tag78.xml><?xml version="1.0" encoding="utf-8"?>
<p:tagLst xmlns:p="http://schemas.openxmlformats.org/presentationml/2006/main">
  <p:tag name="AS_UNIQUEID" val="1608"/>
</p:tagLst>
</file>

<file path=ppt/tags/tag79.xml><?xml version="1.0" encoding="utf-8"?>
<p:tagLst xmlns:p="http://schemas.openxmlformats.org/presentationml/2006/main">
  <p:tag name="AS_UNIQUEID" val="1609"/>
</p:tagLst>
</file>

<file path=ppt/tags/tag80.xml><?xml version="1.0" encoding="utf-8"?>
<p:tagLst xmlns:p="http://schemas.openxmlformats.org/presentationml/2006/main">
  <p:tag name="AS_UNIQUEID" val="1610"/>
</p:tagLst>
</file>

<file path=ppt/tags/tag81.xml><?xml version="1.0" encoding="utf-8"?>
<p:tagLst xmlns:p="http://schemas.openxmlformats.org/presentationml/2006/main">
  <p:tag name="AS_UNIQUEID" val="1611"/>
</p:tagLst>
</file>

<file path=ppt/tags/tag82.xml><?xml version="1.0" encoding="utf-8"?>
<p:tagLst xmlns:p="http://schemas.openxmlformats.org/presentationml/2006/main">
  <p:tag name="AS_UNIQUEID" val="1612"/>
</p:tagLst>
</file>

<file path=ppt/tags/tag83.xml><?xml version="1.0" encoding="utf-8"?>
<p:tagLst xmlns:p="http://schemas.openxmlformats.org/presentationml/2006/main">
  <p:tag name="AS_UNIQUEID" val="1613"/>
</p:tagLst>
</file>

<file path=ppt/tags/tag84.xml><?xml version="1.0" encoding="utf-8"?>
<p:tagLst xmlns:p="http://schemas.openxmlformats.org/presentationml/2006/main">
  <p:tag name="AS_UNIQUEID" val="1614"/>
</p:tagLst>
</file>

<file path=ppt/tags/tag85.xml><?xml version="1.0" encoding="utf-8"?>
<p:tagLst xmlns:p="http://schemas.openxmlformats.org/presentationml/2006/main">
  <p:tag name="AS_UNIQUEID" val="1615"/>
</p:tagLst>
</file>

<file path=ppt/tags/tag86.xml><?xml version="1.0" encoding="utf-8"?>
<p:tagLst xmlns:p="http://schemas.openxmlformats.org/presentationml/2006/main">
  <p:tag name="AS_UNIQUEID" val="1616"/>
</p:tagLst>
</file>

<file path=ppt/tags/tag87.xml><?xml version="1.0" encoding="utf-8"?>
<p:tagLst xmlns:p="http://schemas.openxmlformats.org/presentationml/2006/main">
  <p:tag name="AS_UNIQUEID" val="1617"/>
</p:tagLst>
</file>

<file path=ppt/tags/tag88.xml><?xml version="1.0" encoding="utf-8"?>
<p:tagLst xmlns:p="http://schemas.openxmlformats.org/presentationml/2006/main">
  <p:tag name="AS_UNIQUEID" val="1618"/>
</p:tagLst>
</file>

<file path=ppt/tags/tag89.xml><?xml version="1.0" encoding="utf-8"?>
<p:tagLst xmlns:p="http://schemas.openxmlformats.org/presentationml/2006/main">
  <p:tag name="AS_UNIQUEID" val="1619"/>
</p:tagLst>
</file>

<file path=ppt/tags/tag90.xml><?xml version="1.0" encoding="utf-8"?>
<p:tagLst xmlns:p="http://schemas.openxmlformats.org/presentationml/2006/main">
  <p:tag name="AS_UNIQUEID" val="1620"/>
</p:tagLst>
</file>

<file path=ppt/tags/tag91.xml><?xml version="1.0" encoding="utf-8"?>
<p:tagLst xmlns:p="http://schemas.openxmlformats.org/presentationml/2006/main">
  <p:tag name="AS_UNIQUEID" val="1621"/>
</p:tagLst>
</file>

<file path=ppt/tags/tag92.xml><?xml version="1.0" encoding="utf-8"?>
<p:tagLst xmlns:p="http://schemas.openxmlformats.org/presentationml/2006/main">
  <p:tag name="AS_UNIQUEID" val="1622"/>
</p:tagLst>
</file>

<file path=ppt/tags/tag93.xml><?xml version="1.0" encoding="utf-8"?>
<p:tagLst xmlns:p="http://schemas.openxmlformats.org/presentationml/2006/main">
  <p:tag name="AS_UNIQUEID" val="1623"/>
</p:tagLst>
</file>

<file path=ppt/tags/tag94.xml><?xml version="1.0" encoding="utf-8"?>
<p:tagLst xmlns:p="http://schemas.openxmlformats.org/presentationml/2006/main">
  <p:tag name="AS_UNIQUEID" val="1624"/>
</p:tagLst>
</file>

<file path=ppt/tags/tag95.xml><?xml version="1.0" encoding="utf-8"?>
<p:tagLst xmlns:p="http://schemas.openxmlformats.org/presentationml/2006/main">
  <p:tag name="AS_UNIQUEID" val="1625"/>
</p:tagLst>
</file>

<file path=ppt/tags/tag96.xml><?xml version="1.0" encoding="utf-8"?>
<p:tagLst xmlns:p="http://schemas.openxmlformats.org/presentationml/2006/main">
  <p:tag name="AS_UNIQUEID" val="1626"/>
</p:tagLst>
</file>

<file path=ppt/tags/tag97.xml><?xml version="1.0" encoding="utf-8"?>
<p:tagLst xmlns:p="http://schemas.openxmlformats.org/presentationml/2006/main">
  <p:tag name="AS_UNIQUEID" val="1627"/>
</p:tagLst>
</file>

<file path=ppt/tags/tag98.xml><?xml version="1.0" encoding="utf-8"?>
<p:tagLst xmlns:p="http://schemas.openxmlformats.org/presentationml/2006/main">
  <p:tag name="AS_UNIQUEID" val="1628"/>
</p:tagLst>
</file>

<file path=ppt/tags/tag99.xml><?xml version="1.0" encoding="utf-8"?>
<p:tagLst xmlns:p="http://schemas.openxmlformats.org/presentationml/2006/main">
  <p:tag name="AS_UNIQUEID" val="1629"/>
</p:tagLst>
</file>

<file path=ppt/tags/tag100.xml><?xml version="1.0" encoding="utf-8"?>
<p:tagLst xmlns:p="http://schemas.openxmlformats.org/presentationml/2006/main">
  <p:tag name="AS_UNIQUEID" val="1630"/>
</p:tagLst>
</file>

<file path=ppt/tags/tag101.xml><?xml version="1.0" encoding="utf-8"?>
<p:tagLst xmlns:p="http://schemas.openxmlformats.org/presentationml/2006/main">
  <p:tag name="AS_UNIQUEID" val="1631"/>
</p:tagLst>
</file>

<file path=ppt/tags/tag102.xml><?xml version="1.0" encoding="utf-8"?>
<p:tagLst xmlns:p="http://schemas.openxmlformats.org/presentationml/2006/main">
  <p:tag name="AS_UNIQUEID" val="1632"/>
</p:tagLst>
</file>

<file path=ppt/tags/tag103.xml><?xml version="1.0" encoding="utf-8"?>
<p:tagLst xmlns:p="http://schemas.openxmlformats.org/presentationml/2006/main">
  <p:tag name="AS_UNIQUEID" val="1633"/>
</p:tagLst>
</file>

<file path=ppt/tags/tag104.xml><?xml version="1.0" encoding="utf-8"?>
<p:tagLst xmlns:p="http://schemas.openxmlformats.org/presentationml/2006/main">
  <p:tag name="AS_UNIQUEID" val="1634"/>
</p:tagLst>
</file>

<file path=ppt/tags/tag105.xml><?xml version="1.0" encoding="utf-8"?>
<p:tagLst xmlns:p="http://schemas.openxmlformats.org/presentationml/2006/main">
  <p:tag name="AS_UNIQUEID" val="1635"/>
</p:tagLst>
</file>

<file path=ppt/tags/tag106.xml><?xml version="1.0" encoding="utf-8"?>
<p:tagLst xmlns:p="http://schemas.openxmlformats.org/presentationml/2006/main">
  <p:tag name="AS_UNIQUEID" val="1636"/>
</p:tagLst>
</file>

<file path=ppt/tags/tag107.xml><?xml version="1.0" encoding="utf-8"?>
<p:tagLst xmlns:p="http://schemas.openxmlformats.org/presentationml/2006/main">
  <p:tag name="AS_UNIQUEID" val="1637"/>
</p:tagLst>
</file>

<file path=ppt/tags/tag108.xml><?xml version="1.0" encoding="utf-8"?>
<p:tagLst xmlns:p="http://schemas.openxmlformats.org/presentationml/2006/main">
  <p:tag name="AS_UNIQUEID" val="1638"/>
</p:tagLst>
</file>

<file path=ppt/tags/tag109.xml><?xml version="1.0" encoding="utf-8"?>
<p:tagLst xmlns:p="http://schemas.openxmlformats.org/presentationml/2006/main">
  <p:tag name="AS_UNIQUEID" val="1639"/>
</p:tagLst>
</file>

<file path=ppt/tags/tag110.xml><?xml version="1.0" encoding="utf-8"?>
<p:tagLst xmlns:p="http://schemas.openxmlformats.org/presentationml/2006/main">
  <p:tag name="AS_UNIQUEID" val="1640"/>
</p:tagLst>
</file>

<file path=ppt/tags/tag111.xml><?xml version="1.0" encoding="utf-8"?>
<p:tagLst xmlns:p="http://schemas.openxmlformats.org/presentationml/2006/main">
  <p:tag name="AS_UNIQUEID" val="1641"/>
</p:tagLst>
</file>

<file path=ppt/tags/tag112.xml><?xml version="1.0" encoding="utf-8"?>
<p:tagLst xmlns:p="http://schemas.openxmlformats.org/presentationml/2006/main">
  <p:tag name="AS_UNIQUEID" val="1642"/>
</p:tagLst>
</file>

<file path=ppt/tags/tag113.xml><?xml version="1.0" encoding="utf-8"?>
<p:tagLst xmlns:p="http://schemas.openxmlformats.org/presentationml/2006/main">
  <p:tag name="AS_UNIQUEID" val="1643"/>
</p:tagLst>
</file>

<file path=ppt/tags/tag114.xml><?xml version="1.0" encoding="utf-8"?>
<p:tagLst xmlns:p="http://schemas.openxmlformats.org/presentationml/2006/main">
  <p:tag name="AS_UNIQUEID" val="1644"/>
</p:tagLst>
</file>

<file path=ppt/tags/tag115.xml><?xml version="1.0" encoding="utf-8"?>
<p:tagLst xmlns:p="http://schemas.openxmlformats.org/presentationml/2006/main">
  <p:tag name="AS_UNIQUEID" val="1645"/>
</p:tagLst>
</file>

<file path=ppt/tags/tag116.xml><?xml version="1.0" encoding="utf-8"?>
<p:tagLst xmlns:p="http://schemas.openxmlformats.org/presentationml/2006/main">
  <p:tag name="AS_UNIQUEID" val="1646"/>
</p:tagLst>
</file>

<file path=ppt/tags/tag117.xml><?xml version="1.0" encoding="utf-8"?>
<p:tagLst xmlns:p="http://schemas.openxmlformats.org/presentationml/2006/main">
  <p:tag name="AS_UNIQUEID" val="1647"/>
</p:tagLst>
</file>

<file path=ppt/tags/tag118.xml><?xml version="1.0" encoding="utf-8"?>
<p:tagLst xmlns:p="http://schemas.openxmlformats.org/presentationml/2006/main">
  <p:tag name="AS_UNIQUEID" val="1648"/>
</p:tagLst>
</file>

<file path=ppt/tags/tag119.xml><?xml version="1.0" encoding="utf-8"?>
<p:tagLst xmlns:p="http://schemas.openxmlformats.org/presentationml/2006/main">
  <p:tag name="AS_UNIQUEID" val="1649"/>
</p:tagLst>
</file>

<file path=ppt/tags/tag120.xml><?xml version="1.0" encoding="utf-8"?>
<p:tagLst xmlns:p="http://schemas.openxmlformats.org/presentationml/2006/main">
  <p:tag name="AS_UNIQUEID" val="1650"/>
</p:tagLst>
</file>

<file path=ppt/tags/tag121.xml><?xml version="1.0" encoding="utf-8"?>
<p:tagLst xmlns:p="http://schemas.openxmlformats.org/presentationml/2006/main">
  <p:tag name="AS_UNIQUEID" val="1651"/>
</p:tagLst>
</file>

<file path=ppt/tags/tag122.xml><?xml version="1.0" encoding="utf-8"?>
<p:tagLst xmlns:p="http://schemas.openxmlformats.org/presentationml/2006/main">
  <p:tag name="AS_UNIQUEID" val="1652"/>
</p:tagLst>
</file>

<file path=ppt/tags/tag123.xml><?xml version="1.0" encoding="utf-8"?>
<p:tagLst xmlns:p="http://schemas.openxmlformats.org/presentationml/2006/main">
  <p:tag name="AS_UNIQUEID" val="1653"/>
</p:tagLst>
</file>

<file path=ppt/tags/tag124.xml><?xml version="1.0" encoding="utf-8"?>
<p:tagLst xmlns:p="http://schemas.openxmlformats.org/presentationml/2006/main">
  <p:tag name="AS_UNIQUEID" val="1654"/>
</p:tagLst>
</file>

<file path=ppt/tags/tag125.xml><?xml version="1.0" encoding="utf-8"?>
<p:tagLst xmlns:p="http://schemas.openxmlformats.org/presentationml/2006/main">
  <p:tag name="AS_UNIQUEID" val="1655"/>
</p:tagLst>
</file>

<file path=ppt/tags/tag126.xml><?xml version="1.0" encoding="utf-8"?>
<p:tagLst xmlns:p="http://schemas.openxmlformats.org/presentationml/2006/main">
  <p:tag name="AS_UNIQUEID" val="1656"/>
</p:tagLst>
</file>

<file path=ppt/tags/tag127.xml><?xml version="1.0" encoding="utf-8"?>
<p:tagLst xmlns:p="http://schemas.openxmlformats.org/presentationml/2006/main">
  <p:tag name="AS_UNIQUEID" val="1657"/>
</p:tagLst>
</file>

<file path=ppt/tags/tag128.xml><?xml version="1.0" encoding="utf-8"?>
<p:tagLst xmlns:p="http://schemas.openxmlformats.org/presentationml/2006/main">
  <p:tag name="AS_UNIQUEID" val="1658"/>
</p:tagLst>
</file>

<file path=ppt/tags/tag129.xml><?xml version="1.0" encoding="utf-8"?>
<p:tagLst xmlns:p="http://schemas.openxmlformats.org/presentationml/2006/main">
  <p:tag name="AS_UNIQUEID" val="16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AS_UNIQUEID" val="1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AS_UNIQUEID" val="16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3.xml><?xml version="1.0" encoding="utf-8"?>
<p:tagLst xmlns:p="http://schemas.openxmlformats.org/presentationml/2006/main">
  <p:tag name="AS_UNIQUEID" val="1662"/>
</p:tagLst>
</file>

<file path=ppt/tags/tag134.xml><?xml version="1.0" encoding="utf-8"?>
<p:tagLst xmlns:p="http://schemas.openxmlformats.org/presentationml/2006/main">
  <p:tag name="AS_UNIQUEID" val="109"/>
</p:tagLst>
</file>

<file path=ppt/tags/tag135.xml><?xml version="1.0" encoding="utf-8"?>
<p:tagLst xmlns:p="http://schemas.openxmlformats.org/presentationml/2006/main">
  <p:tag name="AS_UNIQUEID" val="110"/>
</p:tagLst>
</file>

<file path=ppt/tags/tag136.xml><?xml version="1.0" encoding="utf-8"?>
<p:tagLst xmlns:p="http://schemas.openxmlformats.org/presentationml/2006/main">
  <p:tag name="AS_UNIQUEID" val="1663"/>
</p:tagLst>
</file>

<file path=ppt/tags/tag137.xml><?xml version="1.0" encoding="utf-8"?>
<p:tagLst xmlns:p="http://schemas.openxmlformats.org/presentationml/2006/main">
  <p:tag name="AS_UNIQUEID" val="1664"/>
</p:tagLst>
</file>

<file path=ppt/tags/tag138.xml><?xml version="1.0" encoding="utf-8"?>
<p:tagLst xmlns:p="http://schemas.openxmlformats.org/presentationml/2006/main">
  <p:tag name="AS_UNIQUEID" val="1665"/>
</p:tagLst>
</file>

<file path=ppt/tags/tag139.xml><?xml version="1.0" encoding="utf-8"?>
<p:tagLst xmlns:p="http://schemas.openxmlformats.org/presentationml/2006/main">
  <p:tag name="AS_UNIQUEID" val="1666"/>
</p:tagLst>
</file>

<file path=ppt/tags/tag140.xml><?xml version="1.0" encoding="utf-8"?>
<p:tagLst xmlns:p="http://schemas.openxmlformats.org/presentationml/2006/main">
  <p:tag name="AS_UNIQUEID" val="1667"/>
</p:tagLst>
</file>

<file path=ppt/tags/tag141.xml><?xml version="1.0" encoding="utf-8"?>
<p:tagLst xmlns:p="http://schemas.openxmlformats.org/presentationml/2006/main">
  <p:tag name="AS_UNIQUEID" val="1668"/>
</p:tagLst>
</file>

<file path=ppt/tags/tag142.xml><?xml version="1.0" encoding="utf-8"?>
<p:tagLst xmlns:p="http://schemas.openxmlformats.org/presentationml/2006/main">
  <p:tag name="AS_UNIQUEID" val="1669"/>
</p:tagLst>
</file>

<file path=ppt/tags/tag143.xml><?xml version="1.0" encoding="utf-8"?>
<p:tagLst xmlns:p="http://schemas.openxmlformats.org/presentationml/2006/main">
  <p:tag name="AS_UNIQUEID" val="1670"/>
</p:tagLst>
</file>

<file path=ppt/tags/tag144.xml><?xml version="1.0" encoding="utf-8"?>
<p:tagLst xmlns:p="http://schemas.openxmlformats.org/presentationml/2006/main">
  <p:tag name="AS_UNIQUEID" val="1671"/>
</p:tagLst>
</file>

<file path=ppt/tags/tag145.xml><?xml version="1.0" encoding="utf-8"?>
<p:tagLst xmlns:p="http://schemas.openxmlformats.org/presentationml/2006/main">
  <p:tag name="AS_UNIQUEID" val="1672"/>
</p:tagLst>
</file>

<file path=ppt/tags/tag146.xml><?xml version="1.0" encoding="utf-8"?>
<p:tagLst xmlns:p="http://schemas.openxmlformats.org/presentationml/2006/main">
  <p:tag name="AS_UNIQUEID" val="1673"/>
</p:tagLst>
</file>

<file path=ppt/tags/tag147.xml><?xml version="1.0" encoding="utf-8"?>
<p:tagLst xmlns:p="http://schemas.openxmlformats.org/presentationml/2006/main">
  <p:tag name="AS_UNIQUEID" val="633"/>
</p:tagLst>
</file>

<file path=ppt/tags/tag148.xml><?xml version="1.0" encoding="utf-8"?>
<p:tagLst xmlns:p="http://schemas.openxmlformats.org/presentationml/2006/main">
  <p:tag name="AS_UNIQUEID" val="634"/>
</p:tagLst>
</file>

<file path=ppt/tags/tag149.xml><?xml version="1.0" encoding="utf-8"?>
<p:tagLst xmlns:p="http://schemas.openxmlformats.org/presentationml/2006/main">
  <p:tag name="AS_UNIQUEID" val="635"/>
</p:tagLst>
</file>

<file path=ppt/tags/tag150.xml><?xml version="1.0" encoding="utf-8"?>
<p:tagLst xmlns:p="http://schemas.openxmlformats.org/presentationml/2006/main">
  <p:tag name="AS_UNIQUEID" val="1674"/>
</p:tagLst>
</file>

<file path=ppt/tags/tag151.xml><?xml version="1.0" encoding="utf-8"?>
<p:tagLst xmlns:p="http://schemas.openxmlformats.org/presentationml/2006/main">
  <p:tag name="AS_UNIQUEID" val="1605"/>
</p:tagLst>
</file>

<file path=ppt/tags/tag152.xml><?xml version="1.0" encoding="utf-8"?>
<p:tagLst xmlns:p="http://schemas.openxmlformats.org/presentationml/2006/main">
  <p:tag name="AS_UNIQUEID" val="1135"/>
</p:tagLst>
</file>

<file path=ppt/tags/tag153.xml><?xml version="1.0" encoding="utf-8"?>
<p:tagLst xmlns:p="http://schemas.openxmlformats.org/presentationml/2006/main">
  <p:tag name="AS_UNIQUEID" val="1136"/>
</p:tagLst>
</file>

<file path=ppt/tags/tag154.xml><?xml version="1.0" encoding="utf-8"?>
<p:tagLst xmlns:p="http://schemas.openxmlformats.org/presentationml/2006/main">
  <p:tag name="AS_UNIQUEID" val="1137"/>
</p:tagLst>
</file>

<file path=ppt/tags/tag155.xml><?xml version="1.0" encoding="utf-8"?>
<p:tagLst xmlns:p="http://schemas.openxmlformats.org/presentationml/2006/main">
  <p:tag name="AS_UNIQUEID" val="1675"/>
</p:tagLst>
</file>

<file path=ppt/tags/tag156.xml><?xml version="1.0" encoding="utf-8"?>
<p:tagLst xmlns:p="http://schemas.openxmlformats.org/presentationml/2006/main">
  <p:tag name="AS_UNIQUEID" val="1676"/>
</p:tagLst>
</file>

<file path=ppt/tags/tag157.xml><?xml version="1.0" encoding="utf-8"?>
<p:tagLst xmlns:p="http://schemas.openxmlformats.org/presentationml/2006/main">
  <p:tag name="AS_UNIQUEID" val="1677"/>
</p:tagLst>
</file>

<file path=ppt/tags/tag158.xml><?xml version="1.0" encoding="utf-8"?>
<p:tagLst xmlns:p="http://schemas.openxmlformats.org/presentationml/2006/main">
  <p:tag name="AS_UNIQUEID" val="1678"/>
</p:tagLst>
</file>

<file path=ppt/tags/tag159.xml><?xml version="1.0" encoding="utf-8"?>
<p:tagLst xmlns:p="http://schemas.openxmlformats.org/presentationml/2006/main">
  <p:tag name="AS_UNIQUEID" val="1679"/>
</p:tagLst>
</file>

<file path=ppt/tags/tag160.xml><?xml version="1.0" encoding="utf-8"?>
<p:tagLst xmlns:p="http://schemas.openxmlformats.org/presentationml/2006/main">
  <p:tag name="AS_UNIQUEID" val="1680"/>
  <p:tag name="KSO_WM_UNIT_TABLE_BEAUTIFY" val="smartTable{c8d16cc2-695e-451c-ba31-5c0efdc3ad13}"/>
  <p:tag name="TABLE_ENDDRAG_ORIGIN_RECT" val="745*217"/>
  <p:tag name="TABLE_ENDDRAG_RECT" val="107*112*745*217"/>
</p:tagLst>
</file>

<file path=ppt/tags/tag161.xml><?xml version="1.0" encoding="utf-8"?>
<p:tagLst xmlns:p="http://schemas.openxmlformats.org/presentationml/2006/main">
  <p:tag name="AS_UNIQUEID" val="1681"/>
</p:tagLst>
</file>

<file path=ppt/tags/tag162.xml><?xml version="1.0" encoding="utf-8"?>
<p:tagLst xmlns:p="http://schemas.openxmlformats.org/presentationml/2006/main">
  <p:tag name="AS_UNIQUEID" val="645"/>
</p:tagLst>
</file>

<file path=ppt/tags/tag163.xml><?xml version="1.0" encoding="utf-8"?>
<p:tagLst xmlns:p="http://schemas.openxmlformats.org/presentationml/2006/main">
  <p:tag name="AS_UNIQUEID" val="646"/>
</p:tagLst>
</file>

<file path=ppt/tags/tag164.xml><?xml version="1.0" encoding="utf-8"?>
<p:tagLst xmlns:p="http://schemas.openxmlformats.org/presentationml/2006/main">
  <p:tag name="AS_UNIQUEID" val="647"/>
</p:tagLst>
</file>

<file path=ppt/tags/tag165.xml><?xml version="1.0" encoding="utf-8"?>
<p:tagLst xmlns:p="http://schemas.openxmlformats.org/presentationml/2006/main">
  <p:tag name="AS_UNIQUEID" val="1682"/>
</p:tagLst>
</file>

<file path=ppt/tags/tag166.xml><?xml version="1.0" encoding="utf-8"?>
<p:tagLst xmlns:p="http://schemas.openxmlformats.org/presentationml/2006/main">
  <p:tag name="AS_UNIQUEID" val="67"/>
</p:tagLst>
</file>

<file path=ppt/tags/tag167.xml><?xml version="1.0" encoding="utf-8"?>
<p:tagLst xmlns:p="http://schemas.openxmlformats.org/presentationml/2006/main">
  <p:tag name="AS_UNIQUEID" val="1066"/>
</p:tagLst>
</file>

<file path=ppt/tags/tag168.xml><?xml version="1.0" encoding="utf-8"?>
<p:tagLst xmlns:p="http://schemas.openxmlformats.org/presentationml/2006/main">
  <p:tag name="AS_UNIQUEID" val="1072"/>
</p:tagLst>
</file>

<file path=ppt/tags/tag169.xml><?xml version="1.0" encoding="utf-8"?>
<p:tagLst xmlns:p="http://schemas.openxmlformats.org/presentationml/2006/main">
  <p:tag name="AS_UNIQUEID" val="1073"/>
</p:tagLst>
</file>

<file path=ppt/tags/tag170.xml><?xml version="1.0" encoding="utf-8"?>
<p:tagLst xmlns:p="http://schemas.openxmlformats.org/presentationml/2006/main">
  <p:tag name="AS_UNIQUEID" val="1074"/>
</p:tagLst>
</file>

<file path=ppt/tags/tag171.xml><?xml version="1.0" encoding="utf-8"?>
<p:tagLst xmlns:p="http://schemas.openxmlformats.org/presentationml/2006/main">
  <p:tag name="AS_UNIQUEID" val="1075"/>
</p:tagLst>
</file>

<file path=ppt/tags/tag172.xml><?xml version="1.0" encoding="utf-8"?>
<p:tagLst xmlns:p="http://schemas.openxmlformats.org/presentationml/2006/main">
  <p:tag name="AS_UNIQUEID" val="1076"/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2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a"/>
  <p:tag name="KSO_WM_UNIT_VALUE" val="4"/>
</p:tagLst>
</file>

<file path=ppt/tags/tag173.xml><?xml version="1.0" encoding="utf-8"?>
<p:tagLst xmlns:p="http://schemas.openxmlformats.org/presentationml/2006/main">
  <p:tag name="AS_UNIQUEID" val="1077"/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2*n_h_i*1_1_5"/>
  <p:tag name="KSO_WM_UNIT_INDEX" val="1_1_5"/>
  <p:tag name="KSO_WM_UNIT_LAYERLEVEL" val="1_1_1"/>
  <p:tag name="KSO_WM_UNIT_TYPE" val="n_h_i"/>
</p:tagLst>
</file>

<file path=ppt/tags/tag174.xml><?xml version="1.0" encoding="utf-8"?>
<p:tagLst xmlns:p="http://schemas.openxmlformats.org/presentationml/2006/main">
  <p:tag name="AS_UNIQUEID" val="1078"/>
</p:tagLst>
</file>

<file path=ppt/tags/tag175.xml><?xml version="1.0" encoding="utf-8"?>
<p:tagLst xmlns:p="http://schemas.openxmlformats.org/presentationml/2006/main">
  <p:tag name="AS_UNIQUEID" val="1683"/>
</p:tagLst>
</file>

<file path=ppt/tags/tag176.xml><?xml version="1.0" encoding="utf-8"?>
<p:tagLst xmlns:p="http://schemas.openxmlformats.org/presentationml/2006/main">
  <p:tag name="AS_UNIQUEID" val="633"/>
</p:tagLst>
</file>

<file path=ppt/tags/tag177.xml><?xml version="1.0" encoding="utf-8"?>
<p:tagLst xmlns:p="http://schemas.openxmlformats.org/presentationml/2006/main">
  <p:tag name="AS_UNIQUEID" val="634"/>
</p:tagLst>
</file>

<file path=ppt/tags/tag178.xml><?xml version="1.0" encoding="utf-8"?>
<p:tagLst xmlns:p="http://schemas.openxmlformats.org/presentationml/2006/main">
  <p:tag name="AS_UNIQUEID" val="635"/>
</p:tagLst>
</file>

<file path=ppt/tags/tag179.xml><?xml version="1.0" encoding="utf-8"?>
<p:tagLst xmlns:p="http://schemas.openxmlformats.org/presentationml/2006/main">
  <p:tag name="AS_UNIQUEID" val="1684"/>
</p:tagLst>
</file>

<file path=ppt/tags/tag180.xml><?xml version="1.0" encoding="utf-8"?>
<p:tagLst xmlns:p="http://schemas.openxmlformats.org/presentationml/2006/main">
  <p:tag name="AS_UNIQUEID" val="1685"/>
</p:tagLst>
</file>

<file path=ppt/tags/tag181.xml><?xml version="1.0" encoding="utf-8"?>
<p:tagLst xmlns:p="http://schemas.openxmlformats.org/presentationml/2006/main">
  <p:tag name="AS_UNIQUEID" val="1149"/>
</p:tagLst>
</file>

<file path=ppt/tags/tag182.xml><?xml version="1.0" encoding="utf-8"?>
<p:tagLst xmlns:p="http://schemas.openxmlformats.org/presentationml/2006/main">
  <p:tag name="AS_UNIQUEID" val="1686"/>
</p:tagLst>
</file>

<file path=ppt/tags/tag183.xml><?xml version="1.0" encoding="utf-8"?>
<p:tagLst xmlns:p="http://schemas.openxmlformats.org/presentationml/2006/main">
  <p:tag name="AS_UNIQUEID" val="1154"/>
</p:tagLst>
</file>

<file path=ppt/tags/tag184.xml><?xml version="1.0" encoding="utf-8"?>
<p:tagLst xmlns:p="http://schemas.openxmlformats.org/presentationml/2006/main">
  <p:tag name="AS_UNIQUEID" val="1276"/>
  <p:tag name="KSO_WM_UNIT_TABLE_BEAUTIFY" val="smartTable{9fbc1f99-3fdd-4d27-b566-157976d126f9}"/>
  <p:tag name="TABLE_ENDDRAG_ORIGIN_RECT" val="773*381"/>
  <p:tag name="TABLE_ENDDRAG_RECT" val="93*129*773*381"/>
</p:tagLst>
</file>

<file path=ppt/tags/tag185.xml><?xml version="1.0" encoding="utf-8"?>
<p:tagLst xmlns:p="http://schemas.openxmlformats.org/presentationml/2006/main">
  <p:tag name="AS_UNIQUEID" val="1687"/>
</p:tagLst>
</file>

<file path=ppt/tags/tag186.xml><?xml version="1.0" encoding="utf-8"?>
<p:tagLst xmlns:p="http://schemas.openxmlformats.org/presentationml/2006/main">
  <p:tag name="AS_UNIQUEID" val="645"/>
</p:tagLst>
</file>

<file path=ppt/tags/tag187.xml><?xml version="1.0" encoding="utf-8"?>
<p:tagLst xmlns:p="http://schemas.openxmlformats.org/presentationml/2006/main">
  <p:tag name="AS_UNIQUEID" val="646"/>
</p:tagLst>
</file>

<file path=ppt/tags/tag188.xml><?xml version="1.0" encoding="utf-8"?>
<p:tagLst xmlns:p="http://schemas.openxmlformats.org/presentationml/2006/main">
  <p:tag name="AS_UNIQUEID" val="647"/>
</p:tagLst>
</file>

<file path=ppt/tags/tag189.xml><?xml version="1.0" encoding="utf-8"?>
<p:tagLst xmlns:p="http://schemas.openxmlformats.org/presentationml/2006/main">
  <p:tag name="AS_UNIQUEID" val="1688"/>
</p:tagLst>
</file>

<file path=ppt/tags/tag190.xml><?xml version="1.0" encoding="utf-8"?>
<p:tagLst xmlns:p="http://schemas.openxmlformats.org/presentationml/2006/main">
  <p:tag name="AS_UNIQUEID" val="1278"/>
  <p:tag name="KSO_WM_UNIT_TABLE_BEAUTIFY" val="smartTable{95d8ac63-890d-432a-8d74-9d25331cce26}"/>
  <p:tag name="TABLE_ENDDRAG_ORIGIN_RECT" val="810*405"/>
  <p:tag name="TABLE_ENDDRAG_RECT" val="122*41*810*405"/>
</p:tagLst>
</file>

<file path=ppt/tags/tag191.xml><?xml version="1.0" encoding="utf-8"?>
<p:tagLst xmlns:p="http://schemas.openxmlformats.org/presentationml/2006/main">
  <p:tag name="AS_UNIQUEID" val="1689"/>
</p:tagLst>
</file>

<file path=ppt/tags/tag192.xml><?xml version="1.0" encoding="utf-8"?>
<p:tagLst xmlns:p="http://schemas.openxmlformats.org/presentationml/2006/main">
  <p:tag name="AS_UNIQUEID" val="645"/>
</p:tagLst>
</file>

<file path=ppt/tags/tag193.xml><?xml version="1.0" encoding="utf-8"?>
<p:tagLst xmlns:p="http://schemas.openxmlformats.org/presentationml/2006/main">
  <p:tag name="AS_UNIQUEID" val="646"/>
</p:tagLst>
</file>

<file path=ppt/tags/tag194.xml><?xml version="1.0" encoding="utf-8"?>
<p:tagLst xmlns:p="http://schemas.openxmlformats.org/presentationml/2006/main">
  <p:tag name="AS_UNIQUEID" val="647"/>
</p:tagLst>
</file>

<file path=ppt/tags/tag195.xml><?xml version="1.0" encoding="utf-8"?>
<p:tagLst xmlns:p="http://schemas.openxmlformats.org/presentationml/2006/main">
  <p:tag name="AS_UNIQUEID" val="1690"/>
</p:tagLst>
</file>

<file path=ppt/tags/tag196.xml><?xml version="1.0" encoding="utf-8"?>
<p:tagLst xmlns:p="http://schemas.openxmlformats.org/presentationml/2006/main">
  <p:tag name="AS_UNIQUEID" val="1691"/>
</p:tagLst>
</file>

<file path=ppt/tags/tag197.xml><?xml version="1.0" encoding="utf-8"?>
<p:tagLst xmlns:p="http://schemas.openxmlformats.org/presentationml/2006/main">
  <p:tag name="AS_UNIQUEID" val="1159"/>
</p:tagLst>
</file>

<file path=ppt/tags/tag198.xml><?xml version="1.0" encoding="utf-8"?>
<p:tagLst xmlns:p="http://schemas.openxmlformats.org/presentationml/2006/main">
  <p:tag name="AS_UNIQUEID" val="1160"/>
</p:tagLst>
</file>

<file path=ppt/tags/tag199.xml><?xml version="1.0" encoding="utf-8"?>
<p:tagLst xmlns:p="http://schemas.openxmlformats.org/presentationml/2006/main">
  <p:tag name="AS_UNIQUEID" val="1161"/>
</p:tagLst>
</file>

<file path=ppt/tags/tag200.xml><?xml version="1.0" encoding="utf-8"?>
<p:tagLst xmlns:p="http://schemas.openxmlformats.org/presentationml/2006/main">
  <p:tag name="AS_UNIQUEID" val="1162"/>
</p:tagLst>
</file>

<file path=ppt/tags/tag201.xml><?xml version="1.0" encoding="utf-8"?>
<p:tagLst xmlns:p="http://schemas.openxmlformats.org/presentationml/2006/main">
  <p:tag name="AS_UNIQUEID" val="1163"/>
</p:tagLst>
</file>

<file path=ppt/tags/tag202.xml><?xml version="1.0" encoding="utf-8"?>
<p:tagLst xmlns:p="http://schemas.openxmlformats.org/presentationml/2006/main">
  <p:tag name="AS_UNIQUEID" val="1161"/>
</p:tagLst>
</file>

<file path=ppt/tags/tag203.xml><?xml version="1.0" encoding="utf-8"?>
<p:tagLst xmlns:p="http://schemas.openxmlformats.org/presentationml/2006/main">
  <p:tag name="AS_UNIQUEID" val="1692"/>
</p:tagLst>
</file>

<file path=ppt/tags/tag204.xml><?xml version="1.0" encoding="utf-8"?>
<p:tagLst xmlns:p="http://schemas.openxmlformats.org/presentationml/2006/main">
  <p:tag name="AS_UNIQUEID" val="645"/>
</p:tagLst>
</file>

<file path=ppt/tags/tag205.xml><?xml version="1.0" encoding="utf-8"?>
<p:tagLst xmlns:p="http://schemas.openxmlformats.org/presentationml/2006/main">
  <p:tag name="AS_UNIQUEID" val="646"/>
</p:tagLst>
</file>

<file path=ppt/tags/tag206.xml><?xml version="1.0" encoding="utf-8"?>
<p:tagLst xmlns:p="http://schemas.openxmlformats.org/presentationml/2006/main">
  <p:tag name="AS_UNIQUEID" val="647"/>
</p:tagLst>
</file>

<file path=ppt/tags/tag207.xml><?xml version="1.0" encoding="utf-8"?>
<p:tagLst xmlns:p="http://schemas.openxmlformats.org/presentationml/2006/main">
  <p:tag name="AS_UNIQUEID" val="1693"/>
</p:tagLst>
</file>

<file path=ppt/tags/tag208.xml><?xml version="1.0" encoding="utf-8"?>
<p:tagLst xmlns:p="http://schemas.openxmlformats.org/presentationml/2006/main">
  <p:tag name="AS_UNIQUEID" val="1164"/>
</p:tagLst>
</file>

<file path=ppt/tags/tag209.xml><?xml version="1.0" encoding="utf-8"?>
<p:tagLst xmlns:p="http://schemas.openxmlformats.org/presentationml/2006/main">
  <p:tag name="AS_UNIQUEID" val="1165"/>
</p:tagLst>
</file>

<file path=ppt/tags/tag210.xml><?xml version="1.0" encoding="utf-8"?>
<p:tagLst xmlns:p="http://schemas.openxmlformats.org/presentationml/2006/main">
  <p:tag name="AS_UNIQUEID" val="1694"/>
</p:tagLst>
</file>

<file path=ppt/tags/tag211.xml><?xml version="1.0" encoding="utf-8"?>
<p:tagLst xmlns:p="http://schemas.openxmlformats.org/presentationml/2006/main">
  <p:tag name="AS_UNIQUEID" val="645"/>
</p:tagLst>
</file>

<file path=ppt/tags/tag212.xml><?xml version="1.0" encoding="utf-8"?>
<p:tagLst xmlns:p="http://schemas.openxmlformats.org/presentationml/2006/main">
  <p:tag name="AS_UNIQUEID" val="646"/>
</p:tagLst>
</file>

<file path=ppt/tags/tag213.xml><?xml version="1.0" encoding="utf-8"?>
<p:tagLst xmlns:p="http://schemas.openxmlformats.org/presentationml/2006/main">
  <p:tag name="AS_UNIQUEID" val="647"/>
</p:tagLst>
</file>

<file path=ppt/tags/tag214.xml><?xml version="1.0" encoding="utf-8"?>
<p:tagLst xmlns:p="http://schemas.openxmlformats.org/presentationml/2006/main">
  <p:tag name="AS_UNIQUEID" val="1695"/>
</p:tagLst>
</file>

<file path=ppt/tags/tag215.xml><?xml version="1.0" encoding="utf-8"?>
<p:tagLst xmlns:p="http://schemas.openxmlformats.org/presentationml/2006/main">
  <p:tag name="AS_UNIQUEID" val="1166"/>
</p:tagLst>
</file>

<file path=ppt/tags/tag216.xml><?xml version="1.0" encoding="utf-8"?>
<p:tagLst xmlns:p="http://schemas.openxmlformats.org/presentationml/2006/main">
  <p:tag name="AS_UNIQUEID" val="1283"/>
  <p:tag name="KSO_WM_UNIT_TABLE_BEAUTIFY" val="smartTable{b9135307-e77a-4ce2-af2f-7dbee0fa7a0f}"/>
  <p:tag name="TABLE_ENDDRAG_ORIGIN_RECT" val="776*384"/>
  <p:tag name="TABLE_ENDDRAG_RECT" val="63*84*776*384"/>
</p:tagLst>
</file>

<file path=ppt/tags/tag217.xml><?xml version="1.0" encoding="utf-8"?>
<p:tagLst xmlns:p="http://schemas.openxmlformats.org/presentationml/2006/main">
  <p:tag name="AS_UNIQUEID" val="1696"/>
</p:tagLst>
</file>

<file path=ppt/tags/tag218.xml><?xml version="1.0" encoding="utf-8"?>
<p:tagLst xmlns:p="http://schemas.openxmlformats.org/presentationml/2006/main">
  <p:tag name="AS_UNIQUEID" val="1096"/>
</p:tagLst>
</file>

<file path=ppt/tags/tag219.xml><?xml version="1.0" encoding="utf-8"?>
<p:tagLst xmlns:p="http://schemas.openxmlformats.org/presentationml/2006/main">
  <p:tag name="AS_UNIQUEID" val="1097"/>
</p:tagLst>
</file>

<file path=ppt/tags/tag220.xml><?xml version="1.0" encoding="utf-8"?>
<p:tagLst xmlns:p="http://schemas.openxmlformats.org/presentationml/2006/main">
  <p:tag name="AS_UNIQUEID" val="1098"/>
</p:tagLst>
</file>

<file path=ppt/tags/tag221.xml><?xml version="1.0" encoding="utf-8"?>
<p:tagLst xmlns:p="http://schemas.openxmlformats.org/presentationml/2006/main">
  <p:tag name="AS_UNIQUEID" val="1099"/>
</p:tagLst>
</file>

<file path=ppt/tags/tag222.xml><?xml version="1.0" encoding="utf-8"?>
<p:tagLst xmlns:p="http://schemas.openxmlformats.org/presentationml/2006/main">
  <p:tag name="AS_UNIQUEID" val="1100"/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2*n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a"/>
  <p:tag name="KSO_WM_UNIT_VALUE" val="4"/>
</p:tagLst>
</file>

<file path=ppt/tags/tag223.xml><?xml version="1.0" encoding="utf-8"?>
<p:tagLst xmlns:p="http://schemas.openxmlformats.org/presentationml/2006/main">
  <p:tag name="AS_UNIQUEID" val="1101"/>
  <p:tag name="KSO_WM_BEAUTIFY_FLAG" val="#wm#"/>
  <p:tag name="KSO_WM_DIAGRAM_GROUP_CODE" val="n1-1"/>
  <p:tag name="KSO_WM_TAG_VERSION" val="1.0"/>
  <p:tag name="KSO_WM_TEMPLATE_CATEGORY" val="diagram"/>
  <p:tag name="KSO_WM_TEMPLATE_INDEX" val="20181194"/>
  <p:tag name="KSO_WM_UNIT_COMPATIBLE" val="0"/>
  <p:tag name="KSO_WM_UNIT_DIAGRAM_ISNUMVISUAL" val="0"/>
  <p:tag name="KSO_WM_UNIT_DIAGRAM_ISREFERUNIT" val="0"/>
  <p:tag name="KSO_WM_UNIT_HIGHLIGHT" val="0"/>
  <p:tag name="KSO_WM_UNIT_ID" val="diagram20181194_2*n_h_i*1_1_5"/>
  <p:tag name="KSO_WM_UNIT_INDEX" val="1_1_5"/>
  <p:tag name="KSO_WM_UNIT_LAYERLEVEL" val="1_1_1"/>
  <p:tag name="KSO_WM_UNIT_TYPE" val="n_h_i"/>
</p:tagLst>
</file>

<file path=ppt/tags/tag224.xml><?xml version="1.0" encoding="utf-8"?>
<p:tagLst xmlns:p="http://schemas.openxmlformats.org/presentationml/2006/main">
  <p:tag name="AS_UNIQUEID" val="1697"/>
</p:tagLst>
</file>

<file path=ppt/tags/tag225.xml><?xml version="1.0" encoding="utf-8"?>
<p:tagLst xmlns:p="http://schemas.openxmlformats.org/presentationml/2006/main">
  <p:tag name="AS_UNIQUEID" val="1173"/>
</p:tagLst>
</file>

<file path=ppt/tags/tag226.xml><?xml version="1.0" encoding="utf-8"?>
<p:tagLst xmlns:p="http://schemas.openxmlformats.org/presentationml/2006/main">
  <p:tag name="AS_UNIQUEID" val="1174"/>
</p:tagLst>
</file>

<file path=ppt/tags/tag227.xml><?xml version="1.0" encoding="utf-8"?>
<p:tagLst xmlns:p="http://schemas.openxmlformats.org/presentationml/2006/main">
  <p:tag name="AS_UNIQUEID" val="67"/>
</p:tagLst>
</file>

<file path=ppt/tags/tag228.xml><?xml version="1.0" encoding="utf-8"?>
<p:tagLst xmlns:p="http://schemas.openxmlformats.org/presentationml/2006/main">
  <p:tag name="AS_UNIQUEID" val="1698"/>
</p:tagLst>
</file>

<file path=ppt/tags/tag229.xml><?xml version="1.0" encoding="utf-8"?>
<p:tagLst xmlns:p="http://schemas.openxmlformats.org/presentationml/2006/main">
  <p:tag name="AS_UNIQUEID" val="1114"/>
</p:tagLst>
</file>

<file path=ppt/tags/tag230.xml><?xml version="1.0" encoding="utf-8"?>
<p:tagLst xmlns:p="http://schemas.openxmlformats.org/presentationml/2006/main">
  <p:tag name="AS_UNIQUEID" val="1115"/>
</p:tagLst>
</file>

<file path=ppt/tags/tag231.xml><?xml version="1.0" encoding="utf-8"?>
<p:tagLst xmlns:p="http://schemas.openxmlformats.org/presentationml/2006/main">
  <p:tag name="AS_UNIQUEID" val="1116"/>
</p:tagLst>
</file>

<file path=ppt/tags/tag232.xml><?xml version="1.0" encoding="utf-8"?>
<p:tagLst xmlns:p="http://schemas.openxmlformats.org/presentationml/2006/main">
  <p:tag name="AS_UNIQUEID" val="1117"/>
</p:tagLst>
</file>

<file path=ppt/tags/tag233.xml><?xml version="1.0" encoding="utf-8"?>
<p:tagLst xmlns:p="http://schemas.openxmlformats.org/presentationml/2006/main">
  <p:tag name="AS_UNIQUEID" val="1118"/>
</p:tagLst>
</file>

<file path=ppt/tags/tag234.xml><?xml version="1.0" encoding="utf-8"?>
<p:tagLst xmlns:p="http://schemas.openxmlformats.org/presentationml/2006/main">
  <p:tag name="KSO_WM_TEMPLATE_CATEGORY" val="custom"/>
  <p:tag name="KSO_WM_TEMPLATE_INDEX" val="20202620"/>
</p:tagLst>
</file>

<file path=ppt/tags/tag235.xml><?xml version="1.0" encoding="utf-8"?>
<p:tagLst xmlns:p="http://schemas.openxmlformats.org/presentationml/2006/main">
  <p:tag name="AS_UNIQUEID" val="1699"/>
</p:tagLst>
</file>

<file path=ppt/tags/tag236.xml><?xml version="1.0" encoding="utf-8"?>
<p:tagLst xmlns:p="http://schemas.openxmlformats.org/presentationml/2006/main">
  <p:tag name="AS_UNIQUEID" val="1188"/>
</p:tagLst>
</file>

<file path=ppt/tags/tag237.xml><?xml version="1.0" encoding="utf-8"?>
<p:tagLst xmlns:p="http://schemas.openxmlformats.org/presentationml/2006/main">
  <p:tag name="AS_UNIQUEID" val="1190"/>
</p:tagLst>
</file>

<file path=ppt/tags/tag238.xml><?xml version="1.0" encoding="utf-8"?>
<p:tagLst xmlns:p="http://schemas.openxmlformats.org/presentationml/2006/main">
  <p:tag name="AS_UNIQUEID" val="1191"/>
</p:tagLst>
</file>

<file path=ppt/tags/tag239.xml><?xml version="1.0" encoding="utf-8"?>
<p:tagLst xmlns:p="http://schemas.openxmlformats.org/presentationml/2006/main">
  <p:tag name="AS_UNIQUEID" val="1192"/>
</p:tagLst>
</file>

<file path=ppt/tags/tag240.xml><?xml version="1.0" encoding="utf-8"?>
<p:tagLst xmlns:p="http://schemas.openxmlformats.org/presentationml/2006/main">
  <p:tag name="AS_UNIQUEID" val="67"/>
</p:tagLst>
</file>

<file path=ppt/tags/tag241.xml><?xml version="1.0" encoding="utf-8"?>
<p:tagLst xmlns:p="http://schemas.openxmlformats.org/presentationml/2006/main">
  <p:tag name="AS_UNIQUEID" val="1193"/>
</p:tagLst>
</file>

<file path=ppt/tags/tag242.xml><?xml version="1.0" encoding="utf-8"?>
<p:tagLst xmlns:p="http://schemas.openxmlformats.org/presentationml/2006/main">
  <p:tag name="KSO_WM_TEMPLATE_CATEGORY" val="custom"/>
  <p:tag name="KSO_WM_TEMPLATE_INDEX" val="20202620"/>
</p:tagLst>
</file>

<file path=ppt/tags/tag243.xml><?xml version="1.0" encoding="utf-8"?>
<p:tagLst xmlns:p="http://schemas.openxmlformats.org/presentationml/2006/main">
  <p:tag name="AS_UNIQUEID" val="1775"/>
</p:tagLst>
</file>

<file path=ppt/tags/tag244.xml><?xml version="1.0" encoding="utf-8"?>
<p:tagLst xmlns:p="http://schemas.openxmlformats.org/presentationml/2006/main">
  <p:tag name="AS_UNIQUEID" val="1776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ln>
          <a:noFill/>
        </a:ln>
      </a:spPr>
      <a:bodyPr wrap="square">
        <a:spAutoFit/>
      </a:bodyPr>
      <a:lstStyle>
        <a:defPPr algn="l">
          <a:lnSpc>
            <a:spcPct val="150000"/>
          </a:lnSpc>
          <a:defRPr lang="zh-CN" altLang="en-US" sz="2800">
            <a:ln w="0"/>
            <a:solidFill>
              <a:schemeClr val="tx1"/>
            </a:solidFill>
            <a:effectLst/>
            <a:latin typeface="黑体" panose="02010609060101010101" pitchFamily="49" charset="-122"/>
            <a:ea typeface="黑体" panose="02010609060101010101" pitchFamily="49" charset="-122"/>
            <a:cs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主题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 panose="020F0502020204030204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 panose="020F0502020204030204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1">
      <vt:lpstr>Arial</vt:lpstr>
      <vt:lpstr>Calibri</vt:lpstr>
      <vt:lpstr>微软雅黑</vt:lpstr>
      <vt:lpstr>Wingdings</vt:lpstr>
      <vt:lpstr>方正正黑简体</vt:lpstr>
      <vt:lpstr>宋体</vt:lpstr>
      <vt:lpstr>inpin heiti</vt:lpstr>
      <vt:lpstr>楷体</vt:lpstr>
      <vt:lpstr>思源宋体</vt:lpstr>
      <vt:lpstr>黑体</vt:lpstr>
      <vt:lpstr>隶书</vt:lpstr>
      <vt:lpstr>zihun58hao-chuangzhonghei</vt:lpstr>
      <vt:lpstr>Helvetica</vt:lpstr>
      <vt:lpstr>等线</vt:lpstr>
      <vt:lpstr>Courier New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2024-09-21T20:02:27.518</cp:lastPrinted>
  <dcterms:created xsi:type="dcterms:W3CDTF">2024-09-21T12:02:27Z</dcterms:created>
  <dcterms:modified xsi:type="dcterms:W3CDTF">2024-09-21T12:02:29Z</dcterms:modified>
</cp:coreProperties>
</file>