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BE1BA-80D6-4DCF-AF94-C57995AED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C818D-2753-43D4-BD37-5C3A29337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7A784-B863-4B56-9383-69E5AB852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AC023-FB70-4B57-89B8-91C722F16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0E76F-3A7F-4590-A86B-230A97133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8426A1-9B00-467A-9691-FF8019939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BD9EDD-0CB7-4DA3-8625-6245A7274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64898-4D90-46CB-ADA7-2A2EAB467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6C3E1-07C2-474F-9391-677EC0E93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83939-5F28-4DE7-ADA3-246837F1C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63EB3-8A45-409D-A332-C2B16BA06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4077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识破网上销售诈骗的陷阱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网上销售诈骗概述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诈骗手段分析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网上销售诈骗概述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55" r="314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77" r="26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网上销售诈骗是指利用互联网平台进行虚假销售或欺诈行为，以骗取消费者财物。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隐蔽性强、传播速度快、涉及范围广、欺诈手段多样化。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73" r="205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570" r="1157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销售假冒品牌、盗版、劣质商品。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以超低价格吸引消费者，实际不发货或商品与描述不符。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仿冒正规电商网站，诱导消费者输入个人信息或银行账号。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承诺高价回收或转让虚拟商品，如游戏账号、Q币等。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假冒伪劣商品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虚假促销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钓鱼网站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虚拟商品诈骗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967" b="169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社交媒体成为诈骗重灾区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利用社交媒体平台发布虚假广告、诱骗用户点击链接或下载病毒软件。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跨境诈骗增多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利用跨国语言障碍和监管漏洞，进行跨国网络诈骗活动。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智能化手段升级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利用人工智能技术进行自动化欺诈，如机器人客服、自动回复等。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诈骗手段分析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假冒伪劣商品是网上销售诈骗的常见手段，消费者应警惕低价销售的商品，尤其是名牌商品。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诈骗者通常会通过社交媒体、电商平台等渠道发布虚假广告，以低价销售假冒伪劣商品，如假冒的名牌服饰、化妆品、电子产品等。这些商品质量低劣，甚至可能存在安全隐患。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假冒伪劣商品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83" r="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虚报低价是另一种常见的网上销售诈骗手段，诈骗者通过虚假降价、限时抢购等方式吸引消费者，实际价格却高于正常水平。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诈骗者通常会发布虚假的降价信息或限时抢购活动，吸引消费者点击链接或购买。然而，这些商品的实际价格往往高于市场正常水平，或者在购买过程中需要额外支付高额运费、手续费等费用。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虚报低价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438" r="15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虚假宣传是通过夸大、虚构商品性能、效果等方式诱导消费者购买的行为。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诈骗者常常夸大其词，虚构商品的功效和效果，或者隐瞒商品存在的缺陷和安全隐患。消费者在购买时如不仔细辨别，很容易被误导，导致购买到不符合预期或存在问题的商品。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虚假宣传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钓鱼网站与软件是通过仿冒正规网站、应用程序等手段骗取用户个人信息和资金的诈骗方式。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诈骗者会制作仿冒正规网站或应用程序的页面或软件，诱导用户输入账号、密码等敏感信息，或者诱导用户下载带有病毒或恶意程序的软件。一旦用户上当受骗，个人信息和资金安全将面临严重威胁。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钓鱼网站与软件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欺诈性交易是通过虚构交易、恶意退货等方式骗取消费者资金或物品的行为。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诈骗者可能会通过虚假下单、恶意退货等方式骗取消费者资金或物品。例如，在网购过程中，诈骗者可能会故意下单大量商品，然后在收货后以各种理由申请退货退款，导致消费者资金损失。此外，有些诈骗者还会通过虚构交易、虚假发货等方式骗取消费者信任，进而骗取消费者的个人信息或资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欺诈性交易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https://d.book118.com/538134077066006027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2024-09-05T10:20:23.339</cp:lastPrinted>
  <dcterms:created xsi:type="dcterms:W3CDTF">2024-09-05T02:20:23Z</dcterms:created>
  <dcterms:modified xsi:type="dcterms:W3CDTF">2024-09-05T02:20:25Z</dcterms:modified>
</cp:coreProperties>
</file>