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09D1A-2F04-4298-9B83-31CF402B9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FAEC-899B-4DF5-ADDE-19E78FA6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82502-11AE-4C78-91A2-35FE073A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CD52D-49B4-47EF-BB9C-123EDC71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C751F-DE19-4561-BA96-33B9AE9CE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E4820-1ACE-457A-B868-3275AAA0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14EBEC-A8C3-4CC6-9C44-516FFF694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0AE70-0DC3-418A-A4CE-A297E480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15889-CE68-4F38-A5EE-1B1DA78F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6A526-9E39-4E68-9705-24D03B4A0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793F8-02E4-476B-8A0C-EBA68637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4126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心理健康实验总结与反思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探究心理健康干预措施对减轻焦虑、抑郁等心理问题的效果。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分析不同干预措施对不同年龄、性别、职业人群的适用性和差异性。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探讨心理健康问题与生活质量、工作效率等方面的关系。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20" b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涵盖不同职业领域，包括学生、教师、医生、工程师等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18-65岁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男女比例相当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实验参与者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采用随机对照试验设计，将参与者分为实验组和对照组。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实验组接受不同心理健康干预措施，包括认知行为疗法、药物治疗、生活方式的调整等。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对照组不接受任何干预措施，仅进行常规生活。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为了保证数据的准确性和可靠性，我们对收集到的数据进行了筛选和清洗，剔除了无效和异常数据。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我们采用了描述性统计、因子分析和回归分析等多种方法对数据进行分析，以揭示数据背后的规律和关系。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在实验过程中，我们收集了大量关于心理健康的数据，包括问卷调查、心理测试和个案访谈等。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6750" r="2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我们通过图表和表格等形式，将实验结果进行了可视化展示，使得结果更加直观易懂。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图表展示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我们撰写了一份详细的实验报告，对实验结果进行了全面、系统的阐述和总结。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报告撰写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我们对实验结果进行了深入的解释和阐述，揭示了心理健康状况与相关因素之间的关系。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我们对实验结果进行了讨论和反思，探讨了实验的局限性和不足之处，并提出了改进和完善的建议。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我们探讨了实验结果在实践中的应用价值，为心理健康领域的实际工作提供了有益的参考和借鉴。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https://d.book118.com/538134126042006044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2024-09-24T07:30:15.910</cp:lastPrinted>
  <dcterms:created xsi:type="dcterms:W3CDTF">2024-09-23T23:30:15Z</dcterms:created>
  <dcterms:modified xsi:type="dcterms:W3CDTF">2024-09-23T23:30:17Z</dcterms:modified>
</cp:coreProperties>
</file>