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85490E-BC92-45BE-A182-6913558AD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43C41-CB17-4EEB-90DB-AEED3F63A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66AECB-B27D-4BFD-AC4A-55D10AA10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8B25DB-18F2-4C00-9F0B-9A7C9CFD0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F8A61D-3878-4D47-88C5-84CA3A586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EAAE25-3516-40E5-9A09-F3221E554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18245A-7002-4E3D-BBBA-D5811F33D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FA2E4D-B891-4709-B397-7643DB425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74A409-03B7-401F-BB3D-7F5E24E28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08BD4C-E726-48FC-94BB-7465BB12C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4060B2-C672-4D2D-89B2-487B34D63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13413112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服装网络营销现状分析报告总结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服装网络营销概述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服装网络营销现状分析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服装网络营销策略与实践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服装网络营销的未来趋势与展望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" r="24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互联网技术的快速发展，为服装行业带来了新的营销模式和渠道。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随着电子商务的普及，越来越多的消费者选择在线购买服装。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服装企业为了适应市场需求，纷纷开展网络营销活动。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探讨服装网络营销存在的问题和挑战，提出相应的解决方案和建议。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通过研究，提高服装企业的网络营销效果，促进整个行业的可持续发展。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7200" r="720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9395" b="939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0777" r="20777"/>
          <a:stretch>
            <a:fillRect/>
          </a:stretch>
        </p:blipFill>
        <p:spPr>
          <a:xfrm>
            <a:off x="8486660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分析当前服装网络营销的现状和趋势，为企业制定有效的营销策略提供参考。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服装网络营销概述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7" r="32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服装网络营销是指利用互联网平台进行服装产品的宣传、推广和销售的一种营销方式。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覆盖面广、信息传递速度快、成本低廉、互动性强、个性化定制等。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服装网络营销的定义与特点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39" r="123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165" b="316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服装网络营销的发展历程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20世纪90年代末期，随着互联网的普及，一些服装企业开始尝试在网上销售产品。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成长阶段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进入21世纪，电子商务的兴起推动了服装网络营销的快速发展，线上品牌和电商平台的涌现成为主要特点。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近年来，随着移动互联网的普及和消费者行为的改变，服装网络营销逐渐走向成熟，线上线下融合成为趋势。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通过网络平台进行营销可以降低传统店面租金、人员成本等，提高营销效率。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低成本、高效率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互联网的全球性使得服装网络营销能够覆盖更广泛的目标客户群体。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覆盖面广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服装网络营销的优势与挑战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信息交互便捷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网络平台为消费者提供了更加便捷的信息查询和交互渠道，有助于提高客户满意度。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通过网络平台，企业可以根据消费者需求进行个性化定制，满足消费者多样化的需求。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23" r="142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服装网络营销的优势与挑战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随着电商市场的不断发展，竞争日益激烈，企业需要不断创新以保持竞争优势。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消费者信任度问题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法律法规限制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375" r="14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网络购物存在一定的风险，如何建立和维护消费者信任是服装网络营销面临的重要问题。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不同国家和地区的电子商务法律法规存在差异，企业需要了解并遵守相关法律法规，避免法律风险。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服装网络营销的优势与挑战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服装网络营销现状分析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1" r="2506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市场规模持续扩大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随着互联网的普及和电子商务的快速发展，服装网络营销的市场规模持续扩大，已经成为服装销售的重要渠道之一。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随着越来越多的品牌和企业进入服装网络营销领域，竞争也日益激烈，市场集中度逐渐提高。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服装网络营销的市场规模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59243" y="31193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自建官网模式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59243" y="3577688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品牌或企业自己建立官方网站，进行服装销售和推广，如Zara、H&amp;M等品牌官网。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59243" y="477200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社交媒体营销模式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59243" y="5230343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通过社交媒体平台进行服装营销和推广，如微信、微博等平台。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59243" y="14707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电子商务平台模式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659243" y="19290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通过在电子商务平台上开设店铺或商城，进行服装销售和推广，如淘宝、京东等平台。</a:t>
            </a:r>
          </a:p>
        </p:txBody>
      </p:sp>
      <p:sp>
        <p:nvSpPr>
          <p:cNvPr id="9" name="Freeform 9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服装网络营销的主要模式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https://d.book118.com/538134131125006044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2024-09-25T02:45:45.845</cp:lastPrinted>
  <dcterms:created xsi:type="dcterms:W3CDTF">2024-09-24T18:45:45Z</dcterms:created>
  <dcterms:modified xsi:type="dcterms:W3CDTF">2024-09-24T18:45:48Z</dcterms:modified>
</cp:coreProperties>
</file>