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A72AF-3769-4F8C-8340-37E58F233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59545-827B-4DC2-81BC-705210BD0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BF1BB-2DDA-426A-8B63-F16AD7C96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14D7B-6B7B-4859-B53E-E12AFDE5D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D28CD2-54AD-4D2D-B937-7515F19BB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8E0BB1-6102-4BE0-B345-C01BB33E7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5052CB-463C-49A9-ACA1-88A285947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CBD5F-E384-4874-AA13-293C5E547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ABFCE-A2DF-4632-AC3D-F52244EBA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EB142-3531-48D9-B310-577347E00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2DB00-EB74-4F97-BF48-3719C8821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350150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某品牌经营策略专业广告运作模式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广告策划与创意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媒介策略与投放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品牌定位与形象塑造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明确品牌的目标市场，研究市场需求和竞争态势，确定品牌在市场中的定位。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品牌个性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塑造独特的品牌个性，包括品牌价值观、品牌风格等，以区别于竞争对手。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品牌承诺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明确品牌对消费者的承诺，强调品牌的优势和差异化特点。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提供优质的售前、售中和售后服务，提升消费者对品牌的满意度和忠诚度。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设计独特的品牌标志、字体、色彩等视觉元素，以强化品牌形象。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通过讲述品牌故事，传递品牌的价值观和理念，增强消费者对品牌的认同感。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制定有针对性的广告策略，利用各种媒体渠道进行品牌宣传和推广。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83" r="10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通过公关活动、媒体合作等方式，提升品牌知名度和美誉度。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利用社交媒体平台进行内容营销，与消费者互动，增强品牌影响力。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注重产品创新，以满足不断变化的市场需求。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753" r="2175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严格把控产品质量，确保产品性能和可靠性。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提供多种类型的产品，满足不同消费者的需求。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多元化产品线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分析竞争对手的产品特点、价格策略和市场占有率。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深入了解目标消费者的需求和购买行为，以便更好地满足其需求。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关注市场变化和趋势，以便及时调整产品策略和营销策略。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明确品牌的目标消费者群体，如年龄、性别、收入和消费习惯等。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目标消费群体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根据消费者需求和行为特征，将市场细分为不同的子市场。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在目标市场中寻找差异化竞争优势，以区别于竞争对手。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差异化竞争优势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广告策划与创意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明确广告的目标受众，了解其需求、喜好和消费习惯，以便制定有针对性的广告策略。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根据品牌特点和市场环境，明确品牌在消费者心中的定位，以提升品牌知名度和美誉度。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选择适合目标受众的传播渠道，如电视、网络、户外广告等，确保广告的有效覆盖和传播效果。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传播渠道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广告策划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提炼广告的核心信息，设计具有吸引力和感染力的创意主题，以引起目标受众的共鸣。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运用图像、文字、声音等元素，将创意主题视觉化、具象化，创造出独特的广告风格和表现形式。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创意测试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对初步设计的广告进行测试，收集目标受众的反馈，以便对创意进行优化和改进。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https://d.book118.com/538135015002006042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2024-09-20T22:47:55.377</cp:lastPrinted>
  <dcterms:created xsi:type="dcterms:W3CDTF">2024-09-20T14:47:55Z</dcterms:created>
  <dcterms:modified xsi:type="dcterms:W3CDTF">2024-09-20T14:47:57Z</dcterms:modified>
</cp:coreProperties>
</file>