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85817D-4661-4A37-B128-6AEB26FEDF1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91756-333A-4E7D-BB84-222941AD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37C43-8B8A-4F85-AAD3-564F5DD3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5D995-A5E1-4929-BEF5-39E522AE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E9B9C-8B25-497B-BC86-164F1DD3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B4236-37C2-4F34-A3A2-FD56CA2F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DB305-396E-44EC-B2E3-3E9F9573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00544-FF19-4212-B40C-AF3F286A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A3609-B2AB-423E-BA21-59EE6174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A145A-9341-4171-BC7B-CBDD9182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D74EA-D6F2-41CB-895C-1CE960095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10977-6DA2-4235-A3EF-51C84562C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BF2BE83-1053-4D3D-80C0-05924F01314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6536DD8-715A-4AB9-8E80-121B5A5337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503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安全生产规章制度培训责任事故追责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安全生产规章制度的培训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安全生产规章制度的责任落实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安全生产规章制度违法责任追究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安全生产规章制度落实情况监督检查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安全生产规章制度培训责任事故追责总结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组织和管理安全生产的基本依据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安全生产规章制度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规范生产经营行为，保障员工安全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法律法规和规章制度的总称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企业安全生产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影响企业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正常生产经营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员工的生命财产安全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减少人身伤亡和财产损失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确保生产过程安全稳定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安全生产规章制度的内容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明确各级责任人的安全职责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安全责任制度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规定操作流程和安全要求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保障员工生命财产安全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安全防护措施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安全生产规章制度的执行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安全生产规章制度的执行是企业安全生产的重要保证。全员参与执行是确保规章制度有效的关键，管理人员应该起到表率带头作用，员工要自觉遵守规定，共同维护安全生产环境。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安全生产规章制度的执行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确保规章制度的有效执行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全员参与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起到表率作用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管理人员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遵守规定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员工自觉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安全生产规章制度的培训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增强员工对安全生产的认识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推动企业安全管理的深入发展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促进安全生产文化建设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训练员工在紧急情况下的正确反应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强化应急处置能力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指导员工如何正确操作设备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指导员工如何进行生产作业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作业指导书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应对突发情况的紧急处理措施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学习如何正确使用防护设备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安全防护知识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实地演练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通过实际操作提升员工技能水平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通过案例分析让员工学会应对各种情况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课堂培训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通过课堂讲解加强员工知识的学习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培训效果评估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培训后需要进行效果评估，检查员工对安全生产规章制度的理解情况，及时纠正存在的问题，确保培训取得实际效果。评估结果将为企业提供改进安全培训计划的参考依据，持续提升员工安全意识和应急响应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重点注意事项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定期进行安全培训以保持员工警觉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持续跟进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对培训效果进行及时评估和改进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定期组织实地演练以检验员工应变能力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建立奖励机制激励员工重视安全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安全奖惩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安全生产规章制度的责任落实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安全生产规章制度责任主体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安全生产规章制度责任主体包括企业领导、安全生产管理人员、员工等。他们应该共同承担起维护安全生产秩序，确保员工安全的责任。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责任划分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制定安全生产规章制度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企业领导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负责安全生产管理工作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安全生产管理人员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遵守规章制度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督促检查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加强督促检查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督促整改措施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整改督促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问题发现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惩罚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对违反规定的人员实行相应的惩罚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形成良好的激励机制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奖惩措施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对遵守规章制度的员工给予奖励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https://d.book118.com/538135032010006050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安全生产规章制度培训责任事故追责</vt:lpstr>
      <vt:lpstr>目录</vt:lpstr>
      <vt:lpstr>第一章 安全生产规章制度概述</vt:lpstr>
      <vt:lpstr>安全生产规章制度的定义</vt:lpstr>
      <vt:lpstr>安全生产规章制度的重要性</vt:lpstr>
      <vt:lpstr>安全生产规章制度的内容</vt:lpstr>
      <vt:lpstr> </vt:lpstr>
      <vt:lpstr>安全生产规章制度的执行</vt:lpstr>
      <vt:lpstr>第2章 安全生产规章制度的培训</vt:lpstr>
      <vt:lpstr>安全生产规章制度培训的意义</vt:lpstr>
      <vt:lpstr>培训内容</vt:lpstr>
      <vt:lpstr>培训方式</vt:lpstr>
      <vt:lpstr> </vt:lpstr>
      <vt:lpstr>重点注意事项</vt:lpstr>
      <vt:lpstr>第3章 安全生产规章制度的责任落实</vt:lpstr>
      <vt:lpstr> </vt:lpstr>
      <vt:lpstr>责任划分</vt:lpstr>
      <vt:lpstr>督促检查</vt:lpstr>
      <vt:lpstr>奖惩措施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2024-09-29T14:39:23.461</cp:lastPrinted>
  <dcterms:created xsi:type="dcterms:W3CDTF">2024-09-29T06:39:23Z</dcterms:created>
  <dcterms:modified xsi:type="dcterms:W3CDTF">2024-09-29T06:39:25Z</dcterms:modified>
</cp:coreProperties>
</file>