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5B02F-A3AC-4F89-90E6-5DDFA241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86B60-6C3F-4893-88F6-D036F726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C30C7-A340-435A-8854-C78AC8B4A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7ED3A-1F76-4A30-B244-CA91009B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A60D1-9590-48AA-B3F8-F44B6799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27BD4-74C3-4FA2-8976-4FD78102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15143-CF4F-490F-92E5-EA7D87BA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3D300-2210-46D6-9931-81C72632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D9994-1F40-4040-9A8F-9BB1FF4E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8E35E-B3C4-42A7-8315-1EE5CB977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70B8C-A0AA-49CF-B392-BA659E3F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5071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书画展活动策划方案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书画展作为中国传统文化的代表，通过展览能够让更多人了解和欣赏中华文化的博大精深，提升民族自豪感。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通过书画展，可以搭建一个平台，让不同地区、不同文化背景的人们进行交流，增进相互了解和友谊。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展览能够吸引更多人关注书画艺术，促进相关产业的发展，如画廊、艺术品交易等。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推动书画产业发展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本次书画展以“传承与创新”为主题，旨在展示传统书画艺术与现代元素的结合，推动传统艺术的创新发展。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传播中华优秀传统文化，提高公众审美水平，促进文化交流与合作。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作品筛选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根据主题，从众多书画作品中筛选出符合要求的作品。可以邀请专业人士或艺术家进行评估和推荐，确保展出的作品具有代表性和高质量。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首先需要确定展览的主题，如“当代书画艺术展”、“中国古代书画珍品展”等。主题应具有吸引力和独特性，能够吸引观众的关注。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对筛选出的作品进行合理安排，包括作品的分类、排列顺序、展板说明等，使整个展览内容丰富、条理清晰。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展览内容策划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选择合适的展示方式，如悬挂、摆放、灯光照射等，使作品能够得到最佳的展示效果。同时，考虑使用多媒体设备，如投影仪、触摸屏等，为观众提供更多互动和了解作品的机会。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对展览的视觉效果进行统一设计，包括展板、海报、宣传册等的设计。确保视觉效果与展览主题相符合，提高观众的观展体验。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氛围营造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通过布置展厅、播放背景音乐等方式，营造出与展览主题相符合的氛围，使观众能够更好地融入展览中。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展览形式策划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展览场地策划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根据展览规模和需求，选择合适的展览场地。考虑场地的交通便捷性、设施条件、安全保障等因素。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根据展览主题和形式，对场地进行合理布置。包括展厅布局、灯光照明、展台搭建等，确保展览的顺利进行。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设施配备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根据展览需要，配备相应的设施，如展架、展板、音响设备等。确保设施完备、功能齐全，为观众提供良好的观展环境。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33" r="99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利用微博、微信、抖音等社交媒体平台发布活动信息，吸引更多网友关注和参与。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通过报纸、杂志、电视、广播等传统媒体发布活动信息，扩大活动影响力。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在公共场所如商场、公园、社区等设置宣传展板、海报等，提高公众知晓度。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与其他机构、企业合作，共同推广活动，扩大知名度。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传统媒体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参展艺术家介绍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活动日程安排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互动环节介绍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强调书画展的主题和宗旨，突出活动的特色和亮点。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介绍参展艺术家的背景、成就和作品风格，提高观众对艺术家及其作品的认知度。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详细介绍活动的时间、地点、流程等，方便观众安排参观时间。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介绍活动中的互动环节，如现场创作、观众参与等，激发观众的兴趣和参与度。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在活动开始前一个月左右启动宣传工作，发布活动预热信息，引发观众期待。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在活动期间持续发布相关信息，包括活动进展、艺术家动态等，保持观众关注度。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活动结束后进行总结和回顾，发布活动精彩瞬间和反馈，提升活动影响力。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https://d.book118.com/538135071012006046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2024-09-26T20:11:48.455</cp:lastPrinted>
  <dcterms:created xsi:type="dcterms:W3CDTF">2024-09-26T12:11:48Z</dcterms:created>
  <dcterms:modified xsi:type="dcterms:W3CDTF">2024-09-26T12:11:50Z</dcterms:modified>
</cp:coreProperties>
</file>