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RNHHB+MS-UIGothic"/>
      <p:regular r:id="rId15"/>
    </p:embeddedFont>
    <p:embeddedFont>
      <p:font typeface="RCPLNS+TQIKIU+ArialMT"/>
      <p:regular r:id="rId16"/>
    </p:embeddedFont>
    <p:embeddedFont>
      <p:font typeface="FOKVMJ+KNSWPA+MicrosoftYaHei-Bold"/>
      <p:regular r:id="rId17"/>
    </p:embeddedFont>
    <p:embeddedFont>
      <p:font typeface="ECBPLM+GJWSVH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4E51F-C656-4072-84FB-1DF2A0AE5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32C15-5CE8-4C88-B31D-2946136B7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F08C2-27D9-4BDB-AA6C-780C24A71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36569-64FE-448D-AEA8-820277BF1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877D75-F3DD-4A2A-B09D-4B474600C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FCAD18-7A99-45C6-A965-499C8BCC6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349A1E-FCB6-4F37-8283-D46BEAA1B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64B04-EEB2-4888-8BD2-3537FAB0A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A0683-1504-488F-8177-4A8CCEBFB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CF89B-3B26-4CC4-805F-67B6E7124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53744-333C-4B75-97B8-B8BF3B17D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3512002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3580" y="216078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DRNHHB+MS-UIGothic"/>
                <a:cs typeface="DRNHHB+MS-UIGothic"/>
              </a:rPr>
              <a:t>官地大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坝</a:t>
            </a:r>
            <a:r>
              <a:rPr sz="4950">
                <a:solidFill>
                  <a:srgbClr val="000000"/>
                </a:solidFill>
                <a:latin typeface="DRNHHB+MS-UIGothic"/>
                <a:cs typeface="DRNHHB+MS-UIGothic"/>
              </a:rPr>
              <a:t>混凝土施工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DRNHHB+MS-UIGothic"/>
                <a:cs typeface="DRNHHB+MS-UIGothic"/>
              </a:rPr>
              <a:t>方案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4950">
                <a:solidFill>
                  <a:srgbClr val="000000"/>
                </a:solidFill>
                <a:latin typeface="DRNHHB+MS-UIGothic"/>
                <a:cs typeface="DRNHHB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69634" y="218776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RCPLNS+TQIKIU+ArialMT"/>
                <a:cs typeface="RCPLNS+TQIKIU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DRNHHB+MS-UIGothic"/>
                <a:cs typeface="DRNHHB+MS-UIGothic"/>
              </a:rPr>
              <a:t>施工前的准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DRNHHB+MS-UIGothic"/>
                <a:cs typeface="DRNHHB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FOKVMJ+KNSWPA+MicrosoftYaHei-Bold"/>
                <a:cs typeface="FOKVMJ+KNSWPA+MicrosoftYaHei-Bold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69634" y="2747835"/>
            <a:ext cx="3404692" cy="30240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RCPLNS+TQIKIU+ArialMT"/>
                <a:cs typeface="RCPLNS+TQIKIU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DRNHHB+MS-UIGothic"/>
                <a:cs typeface="DRNHHB+MS-UIGothic"/>
              </a:rPr>
              <a:t>混凝土的制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备</a:t>
            </a:r>
            <a:r>
              <a:rPr sz="2400">
                <a:solidFill>
                  <a:srgbClr val="0A0237"/>
                </a:solidFill>
                <a:latin typeface="DRNHHB+MS-UIGothic"/>
                <a:cs typeface="DRNHHB+MS-UIGothic"/>
              </a:rPr>
              <a:t>与运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输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RCPLNS+TQIKIU+ArialMT"/>
                <a:cs typeface="RCPLNS+TQIKIU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DRNHHB+MS-UIGothic"/>
                <a:cs typeface="DRNHHB+MS-UIGothic"/>
              </a:rPr>
              <a:t>混凝土的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浇</a:t>
            </a:r>
            <a:r>
              <a:rPr sz="2400">
                <a:solidFill>
                  <a:srgbClr val="0A0237"/>
                </a:solidFill>
                <a:latin typeface="DRNHHB+MS-UIGothic"/>
                <a:cs typeface="DRNHHB+MS-UIGothic"/>
              </a:rPr>
              <a:t>筑与振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捣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RCPLNS+TQIKIU+ArialMT"/>
                <a:cs typeface="RCPLNS+TQIKIU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DRNHHB+MS-UIGothic"/>
                <a:cs typeface="DRNHHB+MS-UIGothic"/>
              </a:rPr>
              <a:t>混凝土的养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A0237"/>
                </a:solidFill>
                <a:latin typeface="DRNHHB+MS-UIGothic"/>
                <a:cs typeface="DRNHHB+MS-UIGothic"/>
              </a:rPr>
              <a:t>与拆模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RCPLNS+TQIKIU+ArialMT"/>
                <a:cs typeface="RCPLNS+TQIKIU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DRNHHB+MS-UIGothic"/>
                <a:cs typeface="DRNHHB+MS-UIGothic"/>
              </a:rPr>
              <a:t>安全措施与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0A0237"/>
                </a:solidFill>
                <a:latin typeface="DRNHHB+MS-UIGothic"/>
                <a:cs typeface="DRNHHB+MS-UIGothic"/>
              </a:rPr>
              <a:t>境保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RCPLNS+TQIKIU+ArialMT"/>
                <a:cs typeface="RCPLNS+TQIKIU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DRNHHB+MS-UIGothic"/>
                <a:cs typeface="DRNHHB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2971758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FOKVMJ+KNSWPA+MicrosoftYaHei-Bold"/>
                <a:cs typeface="FOKVMJ+KNSWPA+MicrosoftYaHei-Bold"/>
              </a:rPr>
              <a:t>01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DRNHHB+MS-UIGothic"/>
                <a:cs typeface="DRNHHB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DRNHHB+MS-UIGothic"/>
                <a:cs typeface="DRNHHB+MS-UIGothic"/>
              </a:rPr>
              <a:t>官地大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坝简</a:t>
            </a:r>
            <a:r>
              <a:rPr sz="3000">
                <a:solidFill>
                  <a:srgbClr val="0084FF"/>
                </a:solidFill>
                <a:latin typeface="DRNHHB+MS-UIGothic"/>
                <a:cs typeface="DRNHHB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2300" spc="25">
                <a:solidFill>
                  <a:srgbClr val="0084FF"/>
                </a:solidFill>
                <a:latin typeface="DRNHHB+MS-UIGothic"/>
                <a:cs typeface="DRNHHB+MS-UIGothic"/>
              </a:rPr>
              <a:t>模与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结</a:t>
            </a:r>
            <a:r>
              <a:rPr sz="2300">
                <a:solidFill>
                  <a:srgbClr val="0084FF"/>
                </a:solidFill>
                <a:latin typeface="DRNHHB+MS-UIGothic"/>
                <a:cs typeface="DRNHHB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305272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坝为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混凝土重力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高</a:t>
            </a:r>
            <a:r>
              <a:rPr sz="1500">
                <a:solidFill>
                  <a:srgbClr val="000000"/>
                </a:solidFill>
                <a:latin typeface="ECBPLM+GJWSVH+MicrosoftYaHei"/>
                <a:cs typeface="ECBPLM+GJWSVH+MicrosoftYaHei"/>
              </a:rPr>
              <a:t>186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米，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坝顶长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CBPLM+GJWSVH+MicrosoftYaHei"/>
                <a:cs typeface="ECBPLM+GJWSVH+MicrosoftYaHei"/>
              </a:rPr>
              <a:t>443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米，由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挡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段、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溢流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段和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水口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DRNHHB+MS-UIGothic"/>
                <a:cs typeface="DRNHHB+MS-UIGothic"/>
              </a:rPr>
              <a:t>地理位置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官地大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位于中国四川省，是雅</a:t>
            </a:r>
          </a:p>
          <a:p>
            <a:pPr marL="571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砻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江流域的重要水利工程。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DRNHHB+MS-UIGothic"/>
                <a:cs typeface="DRNHHB+MS-UIGothic"/>
              </a:rPr>
              <a:t>建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设</a:t>
            </a:r>
            <a:r>
              <a:rPr sz="2300" spc="25">
                <a:solidFill>
                  <a:srgbClr val="0084FF"/>
                </a:solidFill>
                <a:latin typeface="DRNHHB+MS-UIGothic"/>
                <a:cs typeface="DRNHHB+MS-UIGothic"/>
              </a:rPr>
              <a:t>目的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主要目的是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砻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江水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源，保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358008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障下游地区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农业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溉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、工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用水和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居民生活用水需求，同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防洪、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发电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等功能。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DRNHHB+MS-UIGothic"/>
                <a:cs typeface="DRNHHB+MS-UIGothic"/>
              </a:rPr>
              <a:t>混凝土施工的重要性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OKVMJ+KNSWPA+MicrosoftYaHei-Bold"/>
                <a:cs typeface="FOKVMJ+KNSWP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OKVMJ+KNSWPA+MicrosoftYaHei-Bold"/>
                <a:cs typeface="FOKVMJ+KNSWP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OKVMJ+KNSWPA+MicrosoftYaHei-Bold"/>
                <a:cs typeface="FOKVMJ+KNSWP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稳</a:t>
            </a:r>
            <a:r>
              <a:rPr sz="2000" spc="25">
                <a:solidFill>
                  <a:srgbClr val="0084FF"/>
                </a:solidFill>
                <a:latin typeface="DRNHHB+MS-UIGothic"/>
                <a:cs typeface="DRNHHB+MS-UIGothic"/>
              </a:rPr>
              <a:t>定性与安全性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DRNHHB+MS-UIGothic"/>
                <a:cs typeface="DRNHHB+MS-UIGothic"/>
              </a:rPr>
              <a:t>耐久性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经济</a:t>
            </a:r>
            <a:r>
              <a:rPr sz="2000">
                <a:solidFill>
                  <a:srgbClr val="0084FF"/>
                </a:solidFill>
                <a:latin typeface="DRNHHB+MS-UIGothic"/>
                <a:cs typeface="DRNHHB+MS-UIGothic"/>
              </a:rPr>
              <a:t>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混凝土作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的主要建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筑材料，其施工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量直接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关系到整个大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定性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和安全性。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的混凝土施工能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提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高大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的耐久性，减少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修和加固的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率，延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使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用寿命。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合理的混凝土施工方案有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助于降低工程成本，提高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54292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FOKVMJ+KNSWPA+MicrosoftYaHei-Bold"/>
                <a:cs typeface="FOKVMJ+KNSWPA+MicrosoftYaHei-Bold"/>
              </a:rPr>
              <a:t>02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DRNHHB+MS-UIGothic"/>
                <a:cs typeface="DRNHHB+MS-UIGothic"/>
              </a:rPr>
              <a:t>施工前的准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 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DRNHHB+MS-UIGothic"/>
                <a:cs typeface="DRNHHB+MS-UIGothic"/>
              </a:rPr>
              <a:t>施工前的准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148778" cy="10275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RCPLNS+TQIKIU+ArialMT"/>
                <a:cs typeface="RCPLNS+TQIKIU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官地大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混凝土施工方案是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了确保大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坝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量和安全性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而制定的。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方案主要涉及施工前的准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、施工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程的管理以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及施工后的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等方面的内容。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8008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FOKVMJ+KNSWPA+MicrosoftYaHei-Bold"/>
                <a:cs typeface="FOKVMJ+KNSWPA+MicrosoftYaHei-Bold"/>
              </a:rPr>
              <a:t>03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DRNHHB+MS-UIGothic"/>
                <a:cs typeface="DRNHHB+MS-UIGothic"/>
              </a:rPr>
              <a:t>混凝土的制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5400">
                <a:solidFill>
                  <a:srgbClr val="000000"/>
                </a:solidFill>
                <a:latin typeface="DRNHHB+MS-UIGothic"/>
                <a:cs typeface="DRNHHB+MS-UIGothic"/>
              </a:rPr>
              <a:t>与运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3430825"/>
            <a:ext cx="17145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输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DRNHHB+MS-UIGothic"/>
                <a:cs typeface="DRNHHB+MS-UIGothic"/>
              </a:rPr>
              <a:t>混凝土的配合比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配合比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是混凝土制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的关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键环节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，它决定了混凝土的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度、耐久性和工作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性能。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DRNHHB+MS-UIGothic"/>
                <a:cs typeface="DRNHHB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配合比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需要根据工程要求、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境条件和原材料性能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算和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，确定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最佳的水泥、骨料、水和其他添加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的比例。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程需要遵循相关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范和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准，以确保混凝土的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RNHHB+MS-UIGothic"/>
                <a:cs typeface="DRNHHB+MS-UIGothic"/>
              </a:rPr>
              <a:t>量和性能符合工程要求。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DRNHHB+MS-UIGothic"/>
                <a:cs typeface="DRNHHB+MS-UIGothic"/>
              </a:rPr>
              <a:t>混凝土的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搅</a:t>
            </a:r>
            <a:r>
              <a:rPr sz="3000">
                <a:solidFill>
                  <a:srgbClr val="0084FF"/>
                </a:solidFill>
                <a:latin typeface="DRNHHB+MS-UIGothic"/>
                <a:cs typeface="DRNHHB+MS-UIGothic"/>
              </a:rPr>
              <a:t>拌与运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49651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搅</a:t>
            </a:r>
            <a:r>
              <a:rPr sz="1500">
                <a:solidFill>
                  <a:srgbClr val="FFFFFF"/>
                </a:solidFill>
                <a:latin typeface="DRNHHB+MS-UIGothic"/>
                <a:cs typeface="DRNHHB+MS-UIGothic"/>
              </a:rPr>
              <a:t>拌和运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输过</a:t>
            </a:r>
            <a:r>
              <a:rPr sz="1500">
                <a:solidFill>
                  <a:srgbClr val="FFFFFF"/>
                </a:solidFill>
                <a:latin typeface="DRNHHB+MS-UIGothic"/>
                <a:cs typeface="DRNHHB+MS-UIGothic"/>
              </a:rPr>
              <a:t>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RNHHB+MS-UIGothic"/>
                <a:cs typeface="DRNHHB+MS-UIGothic"/>
              </a:rPr>
              <a:t>混凝土的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DRNHHB+MS-UIGothic"/>
                <a:cs typeface="DRNHHB+MS-UIGothic"/>
              </a:rPr>
              <a:t>量和性能有重要影响。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84FF"/>
                </a:solidFill>
                <a:latin typeface="DRNHHB+MS-UIGothic"/>
                <a:cs typeface="DRNHH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36669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在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搅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程中，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确保混凝土混合均匀，无离析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象，并控制好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搅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和温度。在运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输过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程中，要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合适的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运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工具，保持混凝土的均匀性和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定性，防止离析和泌水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象的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生。同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，要合理安排运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路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，确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保混凝土能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及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到达施工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现场</a:t>
            </a:r>
            <a:r>
              <a:rPr sz="1500">
                <a:solidFill>
                  <a:srgbClr val="004280"/>
                </a:solidFill>
                <a:latin typeface="DRNHHB+MS-UIGothic"/>
                <a:cs typeface="DRNHH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https://d.book118.com/538135120025006046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DRNHHB+MS-UIGothic</vt:lpstr>
      <vt:lpstr>SimSun</vt:lpstr>
      <vt:lpstr>RCPLNS+TQIKIU+ArialMT</vt:lpstr>
      <vt:lpstr>Times New Roman</vt:lpstr>
      <vt:lpstr>FOKVMJ+KNSWPA+MicrosoftYaHei-Bold</vt:lpstr>
      <vt:lpstr>ECBPLM+GJWSVH+MicrosoftYaHei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2024-09-26T23:26:24.121</cp:lastPrinted>
  <dcterms:created xsi:type="dcterms:W3CDTF">2024-09-26T15:26:24Z</dcterms:created>
  <dcterms:modified xsi:type="dcterms:W3CDTF">2024-09-26T15:26:25Z</dcterms:modified>
</cp:coreProperties>
</file>