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4E3D3-E84D-438C-979B-6E9FD1962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AFC1C-A407-4AB3-AB26-8F112802F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E73D7-8519-4C12-A2F8-557B2039D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EF2AF-620C-47D6-BE93-FD7AD875A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CDD019-24D1-4A67-AC66-B17684F7F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B2AB11-0E75-466F-85B5-835DD26CC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ACE4E5-C336-42FD-8AE4-7EE6C25BD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2E66E0-0C7C-4A1A-901D-20EA0D6C1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29F199-099C-462B-B918-AB6ADB9FC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7347D-B577-47C0-BA12-E0F8712FE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50AEE-963A-42FF-A339-AE526704C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4105701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4年电主轴市场洞察报告\n## 1.全球电主轴市场规模及增长趋势\n### 1.1全球电主轴市场总体规模及地区分布\n### 1.2电主轴市场增长速度及预测\n### 1.3电主轴市场的主要驱动因素\n## 2.电主轴行业竞争格局及主要参与者\n### 2.1全球电主轴市场竞争格局分析\n### 2.2主要电主轴生产企业及市场份额\n### 2.3电主轴行业竞争策略及市场表现\n## 3.电主轴技术应用领域及市场需求\n### 3.1电主轴在数控机床领域的应用及需求\n### 3.2电主轴在机器人和自动化领域的应用及需求\n### 3.3电主轴在其他工业领域的应用及需求\n## 4.电主轴技术发展趋势及创新方向\n### 4.1电主轴技术创新及研发投入\n### 4.2电主轴技术发展趋势及市场影响\n### 4.3电主轴技术创新对行业竞争格局的影响\n## 5.电主轴市场未来发展趋势及投资机会\n### 5.1电主轴市场未来发展趋势预测\n### 5.2电主轴行业投资机会及风险分析\n### 5.3电主轴企业未来发展策略及建议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6600"/>
              <a:t>2024年电主轴市场洞察报告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可编辑 DOCS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可编辑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全球电主轴市场规模及增长趋势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6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6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全球电主轴市场总体规模</a:t>
                </a:r>
                <a:endParaRPr/>
              </a:p>
            </p:txBody>
          </p:sp>
          <p:sp>
            <p:nvSpPr>
              <p:cNvPr id="16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2024年市场规模预计达到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XX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2019年至2024年复合年增长率（CAGR）为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X%</a:t>
                </a:r>
                <a:endParaRPr/>
              </a:p>
            </p:txBody>
          </p:sp>
        </p:grpSp>
        <p:grpSp>
          <p:nvGrpSpPr>
            <p:cNvPr id="16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6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地区分布</a:t>
                </a:r>
                <a:endParaRPr/>
              </a:p>
            </p:txBody>
          </p:sp>
          <p:sp>
            <p:nvSpPr>
              <p:cNvPr id="17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亚洲地区占据全球市场份额的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XX%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欧洲地区占据全球市场份额的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XX%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北美地区占据全球市场份额的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XX%</a:t>
                </a:r>
                <a:endParaRPr/>
              </a:p>
            </p:txBody>
          </p:sp>
        </p:grpSp>
        <p:grpSp>
          <p:nvGrpSpPr>
            <p:cNvPr id="17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主要国家和地区</a:t>
                </a:r>
                <a:endParaRPr/>
              </a:p>
            </p:txBody>
          </p:sp>
          <p:sp>
            <p:nvSpPr>
              <p:cNvPr id="17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中国占据全球市场份额的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XX%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日本占据全球市场份额的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XX%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德国占据全球市场份额的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XX%</a:t>
                </a:r>
                <a:endParaRPr/>
              </a:p>
            </p:txBody>
          </p: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全球电主轴市场总体规模及地区分布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市场增长速度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2019年至2024年复合年增长率（CAGR）为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预计2024年市场规模将达到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XX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亿美元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增长速度的主要原因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工业自动化和机器人技术的快速发展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制造业对高效、高精度加工技术的需求增长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新兴市场的崛起和对电主轴技术的引入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电主轴市场增长速度及预测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95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9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技术创新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电主轴技术的不断创新和优化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高性能、高精度电主轴的研发和应用</a:t>
                </a:r>
                <a:endParaRPr/>
              </a:p>
            </p:txBody>
          </p:sp>
          <p:sp>
            <p:nvSpPr>
              <p:cNvPr id="198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99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0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制造业需求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制造业对高效、高精度加工技术的需求增长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汽车、航空航天、电子等行业的快速发展</a:t>
                </a:r>
                <a:endParaRPr/>
              </a:p>
            </p:txBody>
          </p:sp>
          <p:sp>
            <p:nvSpPr>
              <p:cNvPr id="202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03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04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政策支持   -各国政府对工业自动化和智能制造的政策支持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对新能源汽车、高端装备制造等产业的扶持政策</a:t>
                </a:r>
                <a:endParaRPr/>
              </a:p>
            </p:txBody>
          </p:sp>
          <p:sp>
            <p:nvSpPr>
              <p:cNvPr id="206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电主轴市场的主要驱动因素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电主轴行业竞争格局及主要参与者</a:t>
            </a:r>
            <a:endParaRPr/>
          </a:p>
        </p:txBody>
      </p:sp>
      <p:sp>
        <p:nvSpPr>
          <p:cNvPr id="21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全球电主轴市场竞争格局分析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行业集中度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市场集中度较高，主要企业占据市场份额的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XX%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行业内的主要竞争者包括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XX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XX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XX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竞争优势分析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产品性能和质量的优势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品牌影响力和市场份额的优势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技术创新能力和研发投入的优势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主要生产企业</a:t>
                </a:r>
                <a:endParaRPr/>
              </a:p>
            </p:txBody>
          </p:sp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企业A：占据全球市场份额的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XX%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企业B：占据全球市场份额的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XX%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企业C：占据全球市场份额的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XX%</a:t>
                </a:r>
                <a:endParaRPr/>
              </a:p>
            </p:txBody>
          </p:sp>
          <p:sp>
            <p:nvSpPr>
              <p:cNvPr id="2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市场份额变化趋势</a:t>
                </a:r>
                <a:endParaRPr/>
              </a:p>
            </p:txBody>
          </p:sp>
          <p:sp>
            <p:nvSpPr>
              <p:cNvPr id="2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市场份额逐渐向行业龙头企业集中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新兴企业通过技术创新和市场拓展争夺市场份额</a:t>
                </a:r>
                <a:endParaRPr/>
              </a:p>
            </p:txBody>
          </p:sp>
          <p:sp>
            <p:nvSpPr>
              <p:cNvPr id="2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主要电主轴生产企业及市场份额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电主轴行业竞争策略及市场表现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竞争策略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产品差异化策略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市场细分策略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技术创新和研发投入策略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市场表现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行业龙头企业市场份额稳定，盈利能力较强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新兴企业通过技术创新和市场拓展取得一定的市场份额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电主轴技术应用领域及市场需求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应用领域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数控车床、数控铣床、数控磨床等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精密雕刻、切割、钻孔等加工领域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市场需求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对高效、高精度加工技术的需求增长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对数控机床设备的更新换代需求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电主轴在数控机床领域的应用及需求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https://d.book118.com/538141057011006040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2024年电主轴市场洞察报告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2024-09-18T04:19:44.162</cp:lastPrinted>
  <dcterms:created xsi:type="dcterms:W3CDTF">2024-09-17T20:19:44Z</dcterms:created>
  <dcterms:modified xsi:type="dcterms:W3CDTF">2024-09-17T20:19:46Z</dcterms:modified>
</cp:coreProperties>
</file>