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45B19-E5FF-42F3-8538-8604D22DE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D0F26-17D3-41B4-BF18-F7C2A84E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A1778-9A7F-47F7-BCE6-2B86DF33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E06C2-48F5-44DA-ABF2-ED3697A20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D78D3-68AA-4711-A758-B66094CA0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FBABB-170E-485E-BCEF-B07EC5DCC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2C785-E6A6-4E87-864B-B2BB58B52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7FBD9-D59C-4F91-8CD1-53656745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251D9-4543-49AA-AE89-13ECDD676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7D5DE-DD3E-4217-8116-15F0FC0AA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C9FAE-00E0-4568-AB10-90D5C59A4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4110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金融学基本理论知识\n## 1.金融学的起源与发展历程\n### 1.1金融学的起源及其背景\n### 1.2金融学的演变与发展阶段\n### 1.3现代金融学的形成与主要流派\n## 2.金融体系的构成与功能\n### 2.1金融体系的构成要素及其关系\n### 2.2金融体系的功能与作用\n### 2.3金融体系的效率与稳定性\n## 3.金融市场与金融工具\n### 3.1金融市场的分类与特点\n### 3.2金融工具的种类与特点\n### 3.3金融市场的定价与交易机制\n## 4.货币理论与货币政策\n### 4.1货币需求理论及其影响因素\n### 4.2货币供给理论及其影响因素\n### 4.3货币政策的制定与实施效果\n## 5.金融市场参与者与金融中介\n### 5.1金融市场参与者的类型与角色\n### 5.2金融中介的作用与风险\n### 5.3金融市场的监管与自律\n## 6.投资学基本概念与方法\n### 6.1投资学的基本概念与原理\n### 6.2投资分析方法与技巧\n### 6.3投资组合理论及其应用\n## 7.金融风险管理与控制\n### 7.1金融风险的概念与类型\n### 7.2风险识别与评估方法\n### 7.3风险管理与控制策略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现代金融学基本理论知识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金融学的起源与发展历程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金融学的起源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可以追溯到公元前2000年左右的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古代巴比伦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时期   -当时的巴比伦人已经开始使用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楔形文字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记录金融交易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金融学作为一门独立的学科，大约在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开始形成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金融学的背景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的发展，金融活动变得越来越复杂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荷兰的阿姆斯特丹股票交易所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成立，为金融学研究提供了实践基础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18世纪，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亚当·斯密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的《国富论》为金融学研究提供了理论支持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金融学的起源及其背景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19世纪初期</a:t>
                </a:r>
                <a:endParaRPr/>
              </a:p>
            </p:txBody>
          </p:sp>
          <p:sp>
            <p:nvSpPr>
              <p:cNvPr id="29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古典金融学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开始形成，主要研究货币、信用和利率等基本概念   -代表人物有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大卫·李嘉图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托马斯·马尔萨斯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9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19世纪后期至20世纪初</a:t>
                </a:r>
                <a:endParaRPr/>
              </a:p>
            </p:txBody>
          </p:sp>
          <p:sp>
            <p:nvSpPr>
              <p:cNvPr id="2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新古典金融学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兴起，主要研究资本市场、金融市场和金融机构等   -代表人物有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欧文·费雪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约瑟夫·熊彼特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30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20世纪中期至今</a:t>
                </a:r>
                <a:endParaRPr/>
              </a:p>
            </p:txBody>
          </p:sp>
          <p:sp>
            <p:nvSpPr>
              <p:cNvPr id="30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现代金融学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发展，主要研究金融市场的微观结构、金融创新与风险管理等方面   -代表人物有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威廉·夏普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莫迪利亚尼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金融学的演变与发展阶段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0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20世纪50年代至60年代，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金融经济学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逐渐形成，将金融理论研究与实证研究方法相结合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金融工程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兴起，为金融市场创新提供了理论支持和技术手段</a:t>
                </a:r>
                <a:endParaRPr/>
              </a:p>
            </p:txBody>
          </p:sp>
          <p:sp>
            <p:nvSpPr>
              <p:cNvPr id="30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现代金融学的形成</a:t>
                </a:r>
                <a:endParaRPr/>
              </a:p>
            </p:txBody>
          </p:sp>
          <p:sp>
            <p:nvSpPr>
              <p:cNvPr id="31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有效市场假说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：认为金融市场是有效的，市场价格已经反映了所有信息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资本资产定价模型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（CAPM）：描述资本资产的价格与市场利率、风险之间的关系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期权定价模型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（OPM）：描述期权价格与股票价格、利率、波动率之间的关系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信息不对称理论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：研究金融市场中信息不对称对交易行为和价格的影响</a:t>
                </a:r>
                <a:endParaRPr/>
              </a:p>
            </p:txBody>
          </p:sp>
          <p:sp>
            <p:nvSpPr>
              <p:cNvPr id="31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现代金融学的主要流派</a:t>
                </a:r>
                <a:endParaRPr/>
              </a:p>
            </p:txBody>
          </p:sp>
          <p:sp>
            <p:nvSpPr>
              <p:cNvPr id="31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现代金融学的形成与主要流派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金融体系的构成与功能</a:t>
            </a:r>
            <a:endParaRPr/>
          </a:p>
        </p:txBody>
      </p:sp>
      <p:sp>
        <p:nvSpPr>
          <p:cNvPr id="32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2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金融体系的构成要素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：包括股票、债券、货币等金融市场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：包括银行、保险公司、证券公司等金融机构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：包括股票、债券、存款、保险单等金融工具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金融体系的关系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金融市场与金融机构相互依赖，共同推动金融体系的运行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金融工具是金融市场和金融机构之间的纽带，满足不同投资者的需求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金融体系的构成要素及其关系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金融体系的基本功能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：通过金融市场和金融机构的运作，实现资本的有效配置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：通过金融工具和金融市场的运作，降低金融风险，保障经济稳定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信息传递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：通过金融市场和金融机构的运作，传递经济信息，引导投资者决策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金融体系的作用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经济增长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：通过资源配置功能，实现资本的有效利用，推动经济增长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：通过风险管理功能，降低金融风险，保障金融市场的稳定运行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金融体系的功能与作用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金融体系的效率与稳定性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金融体系的效率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衡量金融体系资源配置能力的指标，如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金融相关率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（FIR）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金融体系的效率与金融市场的发育程度、金融机构的竞争程度等因素有关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金融体系的稳定性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衡量金融体系抵御风险能力的指标，如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金融脆弱性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（Financial Fragility）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金融体系的稳定性与金融市场的监管、金融机构的风险管理等因素有关</a:t>
                </a:r>
                <a:endParaRPr/>
              </a:p>
            </p:txBody>
          </p:sp>
          <p:pic>
            <p:nvPicPr>
              <p:cNvPr id="3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金融市场与金融工具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金融市场的分类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股票市场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：交易股票的市场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债券市场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：交易债券的市场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货币市场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：交易短期金融工具的市场，如存款、短期债券等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衍生品市场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：交易金融衍生品的市場，如期货、期权等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金融市场的特点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：各金融市场参与者公平竞争，形成市场价格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：金融市场上的金融工具可以方便地买卖，实现资产的流动性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：金融市场的交易信息和价格公开透明，便于投资者了解市场情况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金融市场的分类与特点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金融工具的种类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：代表股东对公司的所有权，享有分红和投票权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债券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：代表借款人向债权人借款，承诺支付利息和本金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：代表储户将资金存入银行，银行支付利息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：代表投保人与保险公司之间的保险合同，保险公司承诺在特定情况下支付保险金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金融工具的特点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收益性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：金融工具可以为投资者带来收益，如股息、利息、保险金等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：金融工具可能面临风险，如股票价格波动、债券违约等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期限性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：金融工具具有一定的期限，如股票、债券的到期日等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金融工具的种类与特点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金融市场的定价与交易机制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金融市场的定价机制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市场价格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：由供求关系决定的金融工具的市场价格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内在价值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：由金融工具的收益和风险决定的内在价值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金融市场的交易机制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竞价交易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：通过市场参与者的竞价，形成市场价格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做市商制度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：由做市商提供买卖报价，维持市场流动性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货币理论与货币政策</a:t>
            </a:r>
            <a:endParaRPr/>
          </a:p>
        </p:txBody>
      </p:sp>
      <p:sp>
        <p:nvSpPr>
          <p:cNvPr id="6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货币需求理论及其影响因素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货币需求理论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古典货币需求理论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：认为货币需求与利率、实际经济活动有关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现代货币需求理论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：认为货币需求与收入、利率、价格水平等因素有关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货币需求的影响因素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：收入水平越高，货币需求越大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：利率水平越高，货币需求越小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价格水平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：价格水平越高，货币需求越大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：如信用制度、金融市场发展程度等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https://d.book118.com/538141100003006042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现代金融学基本理论知识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2024-09-20T23:12:46.417</cp:lastPrinted>
  <dcterms:created xsi:type="dcterms:W3CDTF">2024-09-20T15:12:46Z</dcterms:created>
  <dcterms:modified xsi:type="dcterms:W3CDTF">2024-09-20T15:12:48Z</dcterms:modified>
</cp:coreProperties>
</file>