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0C428AB-1E0B-4F87-B051-A4D453F638D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6E2704-6C6B-4A8B-80A4-FCA8919C6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AE486-0A60-4F7F-BD46-A6FB76539C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FEBAA8-E14F-4572-8470-E7EC9E261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BFCFC2-9874-41DB-A044-AA0FD33C2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B7A25C-7A1D-47F7-A7D8-ED31AB1E57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83DF0C-5381-4090-B159-6FD0737582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F8E884-789D-4C26-89A8-28E49FDAEF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7898D-6B02-4DDF-8B40-A7ACE1591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2C6C3-D13D-4388-AEC4-F1330DFA2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34CB-D906-476D-B66E-B9BAB6FC5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6529D-B83C-4540-A916-8CD30DBCD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34146D1-077D-4B95-BCB7-B1D9DC22974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3BA0168-B8A7-4F0D-A754-F0D6295D6D9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0010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学生参与打造互动教学环境</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学生角色定位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教师角色拓展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技术支持与互动教学环境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实践案例分享</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关于互动教学环境</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互动教学环境是指学生和教师之间相互参与、互动交流的教学氛围。通过学生参与打造互动教学环境，可以激发学生学习的主动性和积极性。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互动教学的重要性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激发学生学习的热情</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增强学习兴趣和动力</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通过互动促进学生发展</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提高思维能力和合作能力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互动教学环境的特点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促进知识交流和分享</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师生互动、生生互动</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培养学生合作意识</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团队合作、共同成长</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激发学生学习兴趣</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学生参与、体验感受</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探讨学生参与打造互动教学环境的意义</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促进学生发展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培养学习兴趣</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探讨如何有效地推动学生参与互动教学环境的建设</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引导学生参与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营造互动氛围</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本章内容概览</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介绍互动教学环境的概念</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定义互动教学环境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重要性及价值</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打造互动教学环境是促进学生学习和发展的重要途径，希望通过本章内容的学习，能够激发您对互动教学环境的思考和实践。</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学生角色定位</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学生在互动教学环境中的角色</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在互动教学环境中，学生扮演着多重角色。他们既是学习者，积极获取知识和技能，也是合作者，在团队合作中共同探讨问题，更是创造者，通过自主思考和创新实现个人成长。</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学生角色定位的意义</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学生在互动教学环境中可以更加自主地探索学习兴趣和方向，增强学习动力。</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增强学生的学习自觉性和主动性</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学生通过合作学习，培养团队协作能力，提高沟通和协作技巧。</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培养学生的合作意识和团队精神</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如何引导学生树立正确角色认知</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教师可以通过鼓励和赞扬，引导学生认识到积极主动参与学习的重要性。</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建立积极向上、主动参与的学习态度</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通过项目合作和团队任务，培养学生的团队协作和分享精神，实现共同成长。</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培养团队合作和共同成长的意识</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学生角色定位的思考与实践</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引导学生认清自身优势和不足，建立自我约束机制，提高学习效率。</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倡导学生在互动教学环境中形成自我认知和自我约束的意识</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通过分工合作和互补优势，激发学生的创造力和团队凝聚力，共同实现学习目标。</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鼓励学生在协作中发挥个人特长，实现个体和集体的共同发展</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学生角色定位的思考与实践</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帮助学生了解自己的学习风格和偏好，制定更有效的学习计划。</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自我认知</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鼓励学生大胆尝试，勇于创新，实现个体和集体的双赢。</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创造力发挥</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培养学生在团队中相互协作、互助，并共同完成任务的意识。</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
        <p:nvSpPr>
          <p:cNvPr id="16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学生角色定位的思考与实践</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学生角色定位的核心在于引导学生在互动教学中不仅仅是知识的获取者，更要注重培养他们的主动学习能力、团队合作精神和创新意识。通过反思实践，才能真正做到教育目标的有效达成。</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教师角色拓展</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传统教师角色与互动教学环境</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在传统教学中，教师扮演主导角色，学生被动接受知识。但是在互动教学环境中，教师应该转变角色，成为引导者，促使学生更积极地参与学习过程。</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教师角色拓展的意义</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提高学习效果</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激发学生学习的积极性和主动性</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增强学习动力</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营造积极向上的学习氛围</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如何拓展教师角色</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建立良好互动基础</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建立平等和尊重的师生关系</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创造多元参与方式</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提升教师教学策略和方法</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教师角色拓展的挑战与应对</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如何在传统教学模式下转变教师角色</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如何平衡传统教学内容和互动教学环境的构建</a:t>
            </a:r>
            <a:endParaRPr lang="en-US" sz="3000" b="0" strike="noStrike" spc="-1">
              <a:solidFill>
                <a:srgbClr val="000000"/>
              </a:solidFill>
              <a:latin typeface="Arial"/>
            </a:endParaRPr>
          </a:p>
        </p:txBody>
      </p:sp>
      <p:sp>
        <p:nvSpPr>
          <p:cNvPr id="19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https://d.book118.com/545000101014011130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学生参与打造互动教学环境</vt:lpstr>
      <vt:lpstr>目录</vt:lpstr>
      <vt:lpstr>第一章 简介</vt:lpstr>
      <vt:lpstr> </vt:lpstr>
      <vt:lpstr>互动教学的重要性</vt:lpstr>
      <vt:lpstr>互动教学环境的特点</vt:lpstr>
      <vt:lpstr>本章内容概览</vt:lpstr>
      <vt:lpstr>结语</vt:lpstr>
      <vt:lpstr>第2章 学生角色定位</vt:lpstr>
      <vt:lpstr> </vt:lpstr>
      <vt:lpstr>学生角色定位的意义</vt:lpstr>
      <vt:lpstr>如何引导学生树立正确角色认知</vt:lpstr>
      <vt:lpstr>学生角色定位的思考与实践</vt:lpstr>
      <vt:lpstr>学生角色定位的思考与实践</vt:lpstr>
      <vt:lpstr>学生角色定位的思考与实践</vt:lpstr>
      <vt:lpstr>第3章 教师角色拓展</vt:lpstr>
      <vt:lpstr> </vt:lpstr>
      <vt:lpstr>教师角色拓展的意义</vt:lpstr>
      <vt:lpstr>如何拓展教师角色</vt:lpstr>
      <vt:lpstr>教师角色拓展的挑战与应对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2024-09-29T14:44:35.674</cp:lastPrinted>
  <dcterms:created xsi:type="dcterms:W3CDTF">2024-09-29T06:44:35Z</dcterms:created>
  <dcterms:modified xsi:type="dcterms:W3CDTF">2024-09-29T06:44:37Z</dcterms:modified>
</cp:coreProperties>
</file>