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BA409-6A8D-41B0-BC0C-7BF7E5A92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BAC34-72F2-4AC5-A289-A7B37D34E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1716E-10FD-4D36-856D-174516281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DB819-380B-4AFD-B3F9-3DA914622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5D3A89-8E57-47E7-8619-8FD604327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CC6990-80CA-4CA3-A5D1-A4B4708C8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93C705-3D84-4BA7-800F-ABA606497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FCE96D-2B5C-472F-9A21-9FA10C4E4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1ABFBD-668C-48C0-86A1-648B94B87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FEFC4-3C76-40CA-AF82-AA635BAEE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63E99-0F35-4E6E-89E7-F63994598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001112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预防龋齿小儿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了解龋齿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预防龋齿的重要性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如何预防小儿龋齿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龋齿的症状与诊断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治疗龋齿的方法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如何预防复发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了解龋齿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龋齿的形成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当口腔内的致龋菌，如变形链球菌和乳酸杆菌，与食物中的糖分或淀粉发生反应，产生酸，酸会侵蚀牙齿表面的釉质，导致牙齿脱钙和龋洞形成。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也称为蛀牙，是一种由口腔内细菌引起的牙齿硬组织破坏性疾病。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龋齿的分类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根据病变程度，龋齿可分为浅龋、中龋和深龋。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龋齿的定义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饮食因素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牙齿结构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龋齿的成因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8678" r="1867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4167" r="416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1" r="1667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经常摄入含糖量高的食物和饮料，为口腔内的致龋菌提供了营养，促进了龋齿的形成。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口腔卫生不良，如不能有效清除食物残渣和细菌，增加了龋齿的风险。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研究表明，遗传因素在龋齿的易感性上起到一定作用。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牙齿的形态、排列和钙化程度等因素也影响龋齿的发生。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729" r="2072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808" r="1080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250" r="1525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龋齿的影响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龋齿会导致牙齿敏感和疼痛，影响食欲和生活质量。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龋齿会导致牙齿缺损，影响咀嚼功能，影响消化和营养吸收。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疼痛和缺牙会导致儿童出现焦虑、自卑等心理问题，影响心理健康。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龋齿严重时，细菌可能会进入牙髓腔，导致牙髓炎和根尖周炎等感染疾病。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咀嚼功能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心理影响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预防龋齿的重要性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早期预防可以降低龋齿的发生率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通过定期口腔检查和采取预防措施，可以及早发现并干预龋齿的潜在风险，有效降低龋齿的发生率。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预防可以减轻治疗负担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早期预防可以避免龋齿恶化，减少后期治疗的难度和费用，同时减轻孩子的痛苦和焦虑。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500" r="30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预防胜于治疗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594" b="55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通过预防龋齿，可以让孩子从小养成口腔保健的良好习惯，提高整个儿童群体的口腔健康水平。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健康的口腔有助于孩子正常进食和营养吸收，对孩子的生长发育具有积极的影响。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预防龋齿的效益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促进儿童生长发育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提高儿童口腔健康水平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50" r="14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从婴儿期开始，定期带孩子进行口腔检查，以便及时发现和干预潜在的口腔问题。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定期口腔检查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从小教导孩子正确的刷牙方法和口腔卫生习惯，鼓励孩子养成定期刷牙的好习惯。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培养良好口腔卫生习惯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限制孩子过多摄入含糖食品和饮料，以降低糖分对牙齿的损害。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控制甜食和饮料的摄入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选择含氟牙膏，可以帮助增强牙齿的抗龋能力，降低龋齿的风险。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使用含氟牙膏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从小开始预防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如何预防小儿龋齿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家长应指导孩子养成每天刷牙的习惯，早晚各一次，每次刷牙时间不少于2分钟，确保牙齿的每个面都得到充分清洁。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每天刷牙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家长应定期为孩子使用牙线清理牙间隙，特别是对于牙齿排列不整齐的孩子，更应注重牙线的使用。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使用牙线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333" r="7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餐后及时漱口，以清除口腔内的食物残渣和细菌。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保持口腔卫生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增加钙质和维生素D的摄入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鼓励孩子多吃富含钙质和维生素D的食物，如牛奶、豆腐、鱼类等，以促进牙齿和骨骼的健康发育。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多样化饮食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让孩子摄取各种营养素，保持均衡饮食，避免因缺乏某些营养素而影响牙齿健康。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控制糖分摄入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限制孩子过多摄入糖分，特别是碳酸饮料和甜味食品，以降低糖分对牙齿的损害。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108" r="111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均衡饮食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https://d.book118.com/545001112033011044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2024-09-06T08:18:36.838</cp:lastPrinted>
  <dcterms:created xsi:type="dcterms:W3CDTF">2024-09-06T00:18:36Z</dcterms:created>
  <dcterms:modified xsi:type="dcterms:W3CDTF">2024-09-06T00:18:38Z</dcterms:modified>
</cp:coreProperties>
</file>