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D0F91-43C9-4F09-BA34-97A4ECD3D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A0865-67D9-4857-A520-129E3C85D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17705-40AA-48DD-BBC1-A6C2DD2C6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010E0-48ED-4BF0-BAA1-B7E6D63ED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BEDF54-6923-4F32-A273-CEB84FB0A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50AD88-18BE-4265-A6DD-000004194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36DCA1-5641-4508-9140-1607D0088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309BF-72AC-4870-AD35-6D41FFD32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9082E-91BE-4B47-884B-6AA9010CC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5C470-F71D-4358-9804-51C345165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4A0C6-422C-4851-8174-35344688B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030411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高血压的危害与预防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家庭血压测量的注意事项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血压计的选择与使用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健康的生活方式与血压管理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高血压患者的自我管理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血压测量的基础知识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了解血压的定义和重要性是进行血压测量的基础。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血压是指血液在血管壁上施加的压力。保持血压在正常范围内对维持身体健康至关重要，血压过高或过低都可能引发严重的健康问题。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371" r="1237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掌握正确的血压测量 方法是获取准确血压数值的关键。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在进行血压测量前，需要确保测量 设备（如血压计）处于良好状态，并遵循正确的测量步骤。测量时，应让被测量者放松，保持坐姿，手臂放在桌子上，手掌向上。测量过程中，应确保袖带的位置与心脏在同一水平线上。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血压的测量 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正常血压的范围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了解正常血压范围有助于判断血压是否处于健康状态。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根据世界卫生组织的标准，正常血压范围为收缩压（高压）120mmHg以下，舒张压（低压）80mmHg以下。如果血压超过这个范围，可能就需要采取措施来控制血压。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高血压的危害与预防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高血压是指以体循环动脉血压升高为主要特征，可伴有心、脑、肾等器官的功能或器质性损害的临床综合征。根据病因可分为原发性高血压和继发性高血压。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高血压的定义是指收缩压（高压）≥140mmHg和/或舒张压（低压）≥90mmHg。原发性高血压是指不能发现导致血压升高病因的高血压，而继发性高血压则是由于其他疾病如肾脏疾病、内分泌疾病等引起的血压升高。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高血压对心、脑、肾等器官均可造成损害，增加冠心病、脑卒中、肾功能不全等疾病的风险。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高血压可导致心脏肥厚、心力衰竭，增加冠心病的风险；也可引起脑血管破裂或阻塞，增加脑卒中的风险；同时还会损害肾脏功能，导致肾功能不全，甚至发展为尿毒症。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高血压的预防包括合理饮食、适量运动、控制体重、戒烟限酒、心理调节等方面。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高血压应保持低盐、低脂、低糖的饮食习惯，控制热量摄入，多吃蔬菜水果；适量进行有氧运动，如快走、慢跑、骑车等；保持正常体重，避免过度肥胖；戒烟限酒，避免被动吸烟；保持乐观心态，减轻精神压力，学会调节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家庭血压测量的注意事项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选择合适的血压计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正确放置血压计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正确的测量姿势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正确的测量时间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正确的测量方法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504" r="1050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选择经过认证的、可靠的血压计，确保测量结果的准确性。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将血压计放置在与心脏同一水平的位置，并确保血压计与手臂紧密贴合。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测量时应该保持坐姿，双脚平放地面，放松身体，不要说话或移动。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在早晨和晚上测量血压，并尽量保持固定的时间点。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休息5-10分钟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在测量前应保持安静，避免剧烈运动或情绪波动。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排空尿液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在测量前应排空尿液，避免对结果产生影响。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避免吸烟、饮酒或饮咖啡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这些行为可能会影响血压测量结果。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测量前的准备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https://d.book118.com/545003041103011112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2024-09-18T12:21:26.611</cp:lastPrinted>
  <dcterms:created xsi:type="dcterms:W3CDTF">2024-09-18T04:21:26Z</dcterms:created>
  <dcterms:modified xsi:type="dcterms:W3CDTF">2024-09-18T04:21:28Z</dcterms:modified>
</cp:coreProperties>
</file>