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02D1DC-7A75-47C7-BAA2-3DF153A7ED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04C787-B666-400B-8280-91EC2FC13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853EA1-7AB6-46F7-A8AC-B89CD6882A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734049-BEA1-4181-99D3-17B3744E69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E39E5C-2EFE-4AF2-89B3-CD33017B81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2AE4B7-DCD6-404B-87DC-0DA882ACC3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3F8DDE-3C45-48F6-97C9-554BDB5755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ACE734-AE67-4379-9E87-1934358A4E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BEA114-99B2-4D62-A423-A96E9BB37D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2EFAE9-5B02-49A2-91C2-5BF9D1885D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42AF51-4EEF-4FE4-A8E1-29726B43C7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00411433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康复科护士的康复护理研究方法与设计</a:t>
            </a:r>
            <a:endParaRPr lang="en-US" sz="1100"/>
          </a:p>
        </p:txBody>
      </p:sp>
      <p:sp>
        <p:nvSpPr>
          <p:cNvPr id="5" name="AutoShape 5"/>
          <p:cNvSpPr/>
          <p:nvPr/>
        </p:nvSpPr>
        <p:spPr>
          <a:xfrm>
            <a:off x="764753" y="4274372"/>
            <a:ext cx="2461447" cy="3199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2024-01-09</a:t>
            </a:r>
            <a:endParaRPr lang="en-US" sz="1100"/>
          </a:p>
        </p:txBody>
      </p:sp>
      <p:sp>
        <p:nvSpPr>
          <p:cNvPr id="6" name="AutoShape 6"/>
          <p:cNvSpPr/>
          <p:nvPr/>
        </p:nvSpPr>
        <p:spPr>
          <a:xfrm>
            <a:off x="764753" y="3876675"/>
            <a:ext cx="1851864" cy="4062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alpha val="100000"/>
                  </a:srgbClr>
                </a:solidFill>
                <a:latin typeface="Microsoft Yahei"/>
                <a:ea typeface="Microsoft Yahei"/>
                <a:cs typeface="Microsoft Yahei"/>
              </a:rPr>
              <a:t>汇报人：XX</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文献综述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研究方法</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研究设计</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实证研究与案例分析</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讨论与结论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康复护理的重要性</a:t>
              </a:r>
            </a:p>
          </p:txBody>
        </p:sp>
      </p:grpSp>
      <p:sp>
        <p:nvSpPr>
          <p:cNvPr id="41" name="AutoShape 41"/>
          <p:cNvSpPr/>
          <p:nvPr/>
        </p:nvSpPr>
        <p:spPr>
          <a:xfrm>
            <a:off x="6572250" y="4836001"/>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降低并发症风险</a:t>
            </a:r>
            <a:endParaRPr lang="en-US" sz="1100"/>
          </a:p>
        </p:txBody>
      </p:sp>
      <p:sp>
        <p:nvSpPr>
          <p:cNvPr id="42" name="AutoShape 42"/>
          <p:cNvSpPr/>
          <p:nvPr/>
        </p:nvSpPr>
        <p:spPr>
          <a:xfrm>
            <a:off x="6572250" y="5119283"/>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康复护理通过预防并发症的发生，减少患者因疾病导致的二次伤害，促进患者早日康复。</a:t>
            </a:r>
            <a:endParaRPr lang="en-US" sz="1100"/>
          </a:p>
        </p:txBody>
      </p:sp>
      <p:sp>
        <p:nvSpPr>
          <p:cNvPr id="43" name="AutoShape 43"/>
          <p:cNvSpPr/>
          <p:nvPr/>
        </p:nvSpPr>
        <p:spPr>
          <a:xfrm>
            <a:off x="6572250" y="1278982"/>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促进患者功能恢复</a:t>
            </a:r>
            <a:endParaRPr lang="en-US" sz="1100"/>
          </a:p>
        </p:txBody>
      </p:sp>
      <p:sp>
        <p:nvSpPr>
          <p:cNvPr id="44" name="AutoShape 44"/>
          <p:cNvSpPr/>
          <p:nvPr/>
        </p:nvSpPr>
        <p:spPr>
          <a:xfrm>
            <a:off x="6572250" y="1564591"/>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康复护理通过专业的护理手段，协助患者恢复受损的身体功能，提高生活质量。</a:t>
            </a:r>
            <a:endParaRPr lang="en-US" sz="1100"/>
          </a:p>
        </p:txBody>
      </p:sp>
      <p:sp>
        <p:nvSpPr>
          <p:cNvPr id="45" name="AutoShape 45"/>
          <p:cNvSpPr/>
          <p:nvPr/>
        </p:nvSpPr>
        <p:spPr>
          <a:xfrm>
            <a:off x="6572250" y="3063763"/>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减轻患者痛苦</a:t>
            </a:r>
            <a:endParaRPr lang="en-US" sz="1100"/>
          </a:p>
        </p:txBody>
      </p:sp>
      <p:sp>
        <p:nvSpPr>
          <p:cNvPr id="46" name="AutoShape 46"/>
          <p:cNvSpPr/>
          <p:nvPr/>
        </p:nvSpPr>
        <p:spPr>
          <a:xfrm>
            <a:off x="6572250" y="3336829"/>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康复护理关注患者的疼痛与不适，通过护理措施减轻患者的痛苦，增强患者的舒适感。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监测与调整</a:t>
            </a:r>
            <a:endParaRPr lang="en-US" sz="1100"/>
          </a:p>
        </p:txBody>
      </p:sp>
      <p:sp>
        <p:nvSpPr>
          <p:cNvPr id="18" name="AutoShape 18"/>
          <p:cNvSpPr/>
          <p:nvPr/>
        </p:nvSpPr>
        <p:spPr>
          <a:xfrm>
            <a:off x="3626579" y="1715929"/>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评估患者需求</a:t>
            </a:r>
            <a:endParaRPr lang="en-US" sz="1100"/>
          </a:p>
        </p:txBody>
      </p:sp>
      <p:sp>
        <p:nvSpPr>
          <p:cNvPr id="19" name="AutoShape 19"/>
          <p:cNvSpPr/>
          <p:nvPr/>
        </p:nvSpPr>
        <p:spPr>
          <a:xfrm>
            <a:off x="3626579" y="3179636"/>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实施康复计划</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康复科护士的角色与职责</a:t>
              </a:r>
            </a:p>
          </p:txBody>
        </p:sp>
      </p:grpSp>
      <p:sp>
        <p:nvSpPr>
          <p:cNvPr id="42" name="AutoShape 42"/>
          <p:cNvSpPr/>
          <p:nvPr/>
        </p:nvSpPr>
        <p:spPr>
          <a:xfrm>
            <a:off x="3626579" y="4823472"/>
            <a:ext cx="7364174" cy="120449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康复科护士需要密切观察患者的病情变化，及时调整康复计划，确保患者获得最佳的康复效果。</a:t>
            </a:r>
            <a:endParaRPr lang="en-US" sz="1100"/>
          </a:p>
        </p:txBody>
      </p:sp>
      <p:sp>
        <p:nvSpPr>
          <p:cNvPr id="43" name="AutoShape 43"/>
          <p:cNvSpPr/>
          <p:nvPr/>
        </p:nvSpPr>
        <p:spPr>
          <a:xfrm>
            <a:off x="3626579" y="1878013"/>
            <a:ext cx="7364174" cy="115767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康复科护士需要对患者进行全面的评估，了解患者的身体状况、心理需求和社会支持情况，为患者制定个性化的康复计划。</a:t>
            </a:r>
            <a:endParaRPr lang="en-US" sz="1100"/>
          </a:p>
        </p:txBody>
      </p:sp>
      <p:sp>
        <p:nvSpPr>
          <p:cNvPr id="44" name="AutoShape 44"/>
          <p:cNvSpPr/>
          <p:nvPr/>
        </p:nvSpPr>
        <p:spPr>
          <a:xfrm>
            <a:off x="3626579" y="3370295"/>
            <a:ext cx="7364174" cy="115767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根据患者的具体情况，康复科护士负责执行康复计划，包括协助患者进行康复训练、提供心理支持和教育患者及家属等相关知识。</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完善康复护理理论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通过对康复护理的研究，可以不断完善和发展康复护理理论，为临床实践提供科学依据。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提高康复护理质量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通过对康复护理方法和技术的深入研究，可以提高康复护理的针对性和有效性，从而提高患者的康复效果和生活质量。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培养专业人才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对康复科护士进行系统的培训和教育，可以提高他们的专业素养和技能水平，为康复护理事业的发展提供有力的人才保障。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文献综述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康复护理的起源与发展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康复护理起源于古代，随着医学模式的转变和康复医学的快速发展，康复护理逐渐成为一门独立的学科，在国内外得到了广泛的关注和研究。</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国内外康复护理研究现状比较</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国内康复护理研究起步较晚，但近年来发展迅速，研究领域不断拓展，研究水平不断提高。相比之下，国外康复护理研究历史悠久，研究体系较为完善，研究领域更加广泛。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康复护理研究热点与趋势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康复护理研究的热点主要集中在康复护理评估、康复护理技术、康复护理教育、康复护理管理等方面。未来，随着医学技术的不断进步和人口老龄化的加剧，康复护理研究将更加注重个体化、综合化和多元化。</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国内外康复护理研究现状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康复护理研究方法主要包括量性研究和质性研究两大类。量性研究主要采用问卷调查、实验等方法收集数据，通过统计分析得出结论；质性研究则主要采用访谈、观察等方法收集数据，通过归纳分析得出结论。</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研究目的和问题性质的不同，康复护理研究设计可分为描述性研究、分析性研究和实验性研究三种类型。描述性研究主要用于描述康复护理现象的特征和分布；分析性研究主要用于探讨康复护理现象的影响因素和关系；实验性研究主要用于验证康复护理措施的效果和安全性。</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样本量的大小直接影响研究的可靠性和精确性。在康复护理研究中，样本量的确定需要考虑研究目的、研究设计类型、预期效应大小、显著性水平等因素。常用的抽样方法包括随机抽样、分层抽样、整群抽样等。</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研究方法概述</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研究设计类型</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样本量与抽样方法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康复护理研究方法与设计的理论基础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国内外康复护理研究现状总结</a:t>
            </a:r>
          </a:p>
        </p:txBody>
      </p:sp>
      <p:sp>
        <p:nvSpPr>
          <p:cNvPr id="47" name="TextBox 47"/>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国内外康复护理研究在起源、发展、研究领域和研究水平等方面存在差异，但都在不断发展和完善中。当前，康复护理研究的热点和趋势主要集中在个体化、综合化和多元化等方面。</a:t>
            </a:r>
          </a:p>
        </p:txBody>
      </p:sp>
      <p:sp>
        <p:nvSpPr>
          <p:cNvPr id="48" name="TextBox 48"/>
          <p:cNvSpPr txBox="1"/>
          <p:nvPr/>
        </p:nvSpPr>
        <p:spPr>
          <a:xfrm>
            <a:off x="6542983" y="2934249"/>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康复护理研究方法与设计的理论基础总结</a:t>
            </a:r>
          </a:p>
        </p:txBody>
      </p:sp>
      <p:sp>
        <p:nvSpPr>
          <p:cNvPr id="49" name="TextBox 49"/>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康复护理研究方法主要包括量性研究和质性研究两大类，研究设计类型可分为描述性研究、分析性研究和实验性研究三种类型。样本量的确定和抽样方法的选择对研究的可靠性和精确性具有重要影响。</a:t>
            </a:r>
          </a:p>
        </p:txBody>
      </p:sp>
      <p:sp>
        <p:nvSpPr>
          <p:cNvPr id="50" name="TextBox 50"/>
          <p:cNvSpPr txBox="1"/>
          <p:nvPr/>
        </p:nvSpPr>
        <p:spPr>
          <a:xfrm>
            <a:off x="6542983" y="4626808"/>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对未来研究的启示</a:t>
            </a:r>
          </a:p>
        </p:txBody>
      </p:sp>
      <p:sp>
        <p:nvSpPr>
          <p:cNvPr id="51" name="TextBox 51"/>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未来康复护理研究需要更加注重个体化、综合化和多元化的发展趋势，加强跨学科合作和交流，提高研究质量和水平。同时，还需要关注新兴技术和方法在康复护理研究中的应用和发展前景。</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文献综述小结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研究方法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实验研究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通过随机对照试验等方法，探究康复护理措施对患者康复效果的影响，为临床实践提供科学依据。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队列研究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通过对同一组患者在不同时间点进行观察和评估，了解康复护理措施对患者长期康复效果的影响。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调查研究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通过问卷调查、访谈、观察等方式收集数据，并对数据进行统计分析，以了解康复护理的现状、问题和需求。</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量化研究方法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参与观察</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研究者深入康复护理实践现场，与患者和医护人员共同参与康复护理过程，了解实践中的真实情况和问题。</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焦点小组讨论</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组织医护人员、患者及其家属等利益相关者进行小组讨论，探讨康复护理实践中的问题和改进方向。</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个案研究</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通过对个别具有代表性的患者进行深入观察和了解，探讨康复护理实践中的具体问题和解决方案。</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质性研究方法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https://d.book118.com/545004114332011042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Microsoft Yahei</vt:lpstr>
      <vt:lpstr>方正正纤黑简体</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2024-09-04T10:21:36.212</cp:lastPrinted>
  <dcterms:created xsi:type="dcterms:W3CDTF">2024-09-04T02:21:36Z</dcterms:created>
  <dcterms:modified xsi:type="dcterms:W3CDTF">2024-09-04T02:21:38Z</dcterms:modified>
</cp:coreProperties>
</file>