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DE610-59BE-4077-BF05-A0E759AB2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584D9-66F4-4B96-AFA4-73FC3C4E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38C1C8-0407-4AD1-8860-A990BBF12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B9D324-8697-4830-B806-0B26289BC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94AD94-2CE5-4B69-AD31-35A1083A4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EF4B28-9200-4566-A926-DB02F54B0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F06602-F61C-42FA-9705-498F3A469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8F7D4-7716-4757-BE60-6E23744F9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31754-4BC3-40B9-A84A-1281EBC60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12223-7077-4E68-9B04-80216DA8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7A5BA-1F22-40D6-9E23-E385BC4A3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11110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肱骨骨折手术治疗的适应症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肱骨骨折手术治疗后的康复训练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肱骨骨折手术治疗的预防措施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362" r="1836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肱骨骨折是指肱骨受到外力作用导致的骨骼连续性中断。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肱骨骨折是指由于直接或间接外力作用，导致肱骨完整性和连续性中断的损伤。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肱骨骨折的定义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27" r="47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根据骨折部位和损伤程度，肱骨骨折可分为多种类型。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肱骨骨折可以根据骨折发生的部位，如骨干骨折、髁上骨折等，以及损伤的严重程度，如粉碎性骨折、横断性骨折等，进行分类。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肱骨骨折的分类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肱骨骨折常见于高能量损伤和骨质疏松患者。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肱骨骨折通常是由于交通事故、跌落等高能量损伤引起，也可能发生在骨质疏松患者身上，由于骨骼脆弱而易发生骨折。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75" r="12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肱骨骨折的原因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肱骨骨折手术治疗的适应症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430" r="1543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对于开放性肱骨骨折，手术治疗能够有效地降低感染风险，促进骨折愈合，恢复肢体功能。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开放性肱骨骨折是指骨折部位皮肤或黏膜破裂，骨折端与外界相通。由于骨折端外露，容易引发感染，因此需要及时进行手术治疗，清洁伤口，固定骨折端，以促进愈合。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开放性的肱骨骨折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61" r="1726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对于伴有血管神经损伤的肱骨骨折，手术治疗能够恢复受损的血管神经功能，减少并发症，提高患者的生活质量。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在肱骨骨折的同时，常常伴随着血管神经的损伤。手术治疗能够修复受损的血管神经，恢复其正常功能，减少肌肉萎缩、肢体坏死等并发症的发生，有助于患者尽快恢复正常生活和工作。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伴有血管神经损伤的肱骨骨折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对于多发性骨折，手术治疗能够稳定骨折部位，减轻患者痛苦，促进早期康复。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多发性骨折是指同一肢体或身体多处发生骨折。手术治疗能够有效地固定多个骨折部位，减轻患者痛苦，促进早期康复。同时，手术治疗也有助于恢复肢体功能和患者的日常生活能力。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多发性骨折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肱骨骨折手术治疗的方法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内固定法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钢板固定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使用钢板对骨折部位进行固定，通过螺丝钉将钢板与骨骼固定在一起，以维持骨折部位的稳定。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髓内钉固定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将髓内钉插入骨折的骨髓腔内，通过两端锁定来固定骨折，具有较好的抗旋转和抗压缩能力。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通过在骨折部位安装固定架来稳定骨折，通常在骨折比较严重或软组织损伤较轻的情况下使用。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将固定针插入骨骼两侧，通过连接杆将骨折部位固定在一起，适用于部分肱骨骨折。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外固定针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外固定法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https://d.book118.com/545011110000011041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2024-09-01T08:58:52.682</cp:lastPrinted>
  <dcterms:created xsi:type="dcterms:W3CDTF">2024-09-01T00:58:52Z</dcterms:created>
  <dcterms:modified xsi:type="dcterms:W3CDTF">2024-09-01T00:58:54Z</dcterms:modified>
</cp:coreProperties>
</file>