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6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34793-D5A9-4B56-8921-0D1556C9E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D0892-0B79-4E27-B76D-0A84C409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C0D9E-66AB-45D1-9488-B39AD485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E97BC-690D-47AF-80C7-860B382C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426C7-D455-4D01-B548-175D5AF2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CF1BB-0C11-4A8D-8E4A-671FEB21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A71DC-355D-4C68-8D43-E8BCF660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CF753-E751-4483-A94F-679B8B13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594C9-4C68-4971-A6AB-FDB4F9F1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7D727-50FC-453C-A101-E2D470E2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08BBB-D150-41ED-891C-C6253082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32" r:id="rId2"/>
    <p:sldLayoutId id="2147487733" r:id="rId3"/>
    <p:sldLayoutId id="2147487734" r:id="rId4"/>
    <p:sldLayoutId id="2147487735" r:id="rId5"/>
    <p:sldLayoutId id="2147487736" r:id="rId6"/>
    <p:sldLayoutId id="2147487737" r:id="rId7"/>
    <p:sldLayoutId id="2147487738" r:id="rId8"/>
    <p:sldLayoutId id="2147487739" r:id="rId9"/>
    <p:sldLayoutId id="2147487740" r:id="rId10"/>
    <p:sldLayoutId id="21474877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1114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市场营销教学工作总结报告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市场营销教学工作概述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市场营销理论教学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实践教学环节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市场营销教学工作概述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教学目标和任务</a:t>
            </a:r>
            <a:endParaRPr lang="zh-CN" altLang="en-US"/>
          </a:p>
        </p:txBody>
      </p:sp>
      <p:sp>
        <p:nvSpPr>
          <p:cNvPr id="10489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掌握市场营销的基本概念、原理和方法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培养学生的职业素养和职业道德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提高学生的沟通、协作和创新能力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培养学生在实际中运用市场营销策略的能力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教学内容和方法</a:t>
            </a:r>
            <a:endParaRPr lang="zh-CN" altLang="en-US"/>
          </a:p>
        </p:txBody>
      </p:sp>
      <p:sp>
        <p:nvSpPr>
          <p:cNvPr id="10489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教学内容：涵盖市场调研、产品定位、定价策略、渠道管理、促销手段等方面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教学方法：采用案例分析、小组讨论、角色扮演等多种形式，注重实践与互动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教学效果：通过课程设计、实践项目等方式，增强学生实际操作能力和问题解决能力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改进方向：根据学生反馈和教学效果评估，不断优化教学内容和方法，提高教学质量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市场营销理论教学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市场调研和消费者行为分析</a:t>
            </a:r>
            <a:endParaRPr lang="zh-CN" altLang="en-US"/>
          </a:p>
        </p:txBody>
      </p:sp>
      <p:sp>
        <p:nvSpPr>
          <p:cNvPr id="10490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制定相应的营销策略和方案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收集和分析消费者需求和行为数据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确定目标市场和消费者群体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了解市场趋势和竞争环境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产品、价格、渠道和促销策略</a:t>
            </a:r>
            <a:endParaRPr lang="zh-CN" altLang="en-US"/>
          </a:p>
        </p:txBody>
      </p:sp>
      <p:sp>
        <p:nvSpPr>
          <p:cNvPr id="104912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产品策略：介绍产品的特点、优势和定位，如何满足市场需求。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价格策略：分析成本、竞争和市场需求，制定合理的定价策略。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渠道策略：探讨销售渠道的选择和管理，如何提高渠道效率和客户满意度。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促销策略：制定有效的促销方案，包括广告、促销活动和销售促进等手段，提高产品知名度和销售量。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品牌管理和营销传播</a:t>
            </a:r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品牌管理：市场营销理论教学中品牌管理是重要的一环，它涉及到品牌定位、品牌形象塑造、品牌传播等方面的知识。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营销传播：营销传播是品牌管理和营销策略中的关键环节，它包括广告、公关、销售促进等多种传播手段，帮助学生了解如何有效地传递品牌信息。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整合营销传播：整合营销传播是现代市场营销理论中的新概念，它强调将各种传播手段进行整合，以达到最优的传播效果。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数字营销传播：随着数字技术的发展，数字营销传播在市场营销中越来越重要。数字营销传播包括社交媒体营销、搜索引擎优化、电子邮件营销等多种形式。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实践教学环节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https://d.book118.com/545011140202011111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市场营销教学工作总结报告</vt:lpstr>
      <vt:lpstr>目录</vt:lpstr>
      <vt:lpstr>市场营销教学工作概述</vt:lpstr>
      <vt:lpstr>教学目标和任务</vt:lpstr>
      <vt:lpstr>教学内容和方法</vt:lpstr>
      <vt:lpstr>市场营销理论教学</vt:lpstr>
      <vt:lpstr>市场调研和消费者行为分析</vt:lpstr>
      <vt:lpstr>产品、价格、渠道和促销策略</vt:lpstr>
      <vt:lpstr>品牌管理和营销传播</vt:lpstr>
      <vt:lpstr>实践教学环节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2024-09-17T07:58:33.939</cp:lastPrinted>
  <dcterms:created xsi:type="dcterms:W3CDTF">2024-09-16T23:58:33Z</dcterms:created>
  <dcterms:modified xsi:type="dcterms:W3CDTF">2024-09-16T23:58:35Z</dcterms:modified>
</cp:coreProperties>
</file>