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10385-5048-46B1-817A-8F6D35FDD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2C74C-D5D8-4888-AA53-CCDA252A3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DFEB6-64E1-4A5B-8A1E-10A283F55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4A2CA-4B5D-4773-A30F-2AA31056A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69A68F-500A-4799-8C04-04C9B0412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633226-9F61-4C9D-91C0-04D3697E9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BFB22C-580D-49C4-A7DE-FA0FE760D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6F0F4-60DF-45D9-A9E9-12D448F40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818AA-A613-4353-B472-9D311C555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A2210-E001-40D6-82B0-AA930A837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8702C-1F68-4C62-B389-E84A9EC6B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01222021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艾滋病患者的社会支持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75" b="251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艾滋病是一种由人类免疫缺陷病毒（HIV）引起的传染病，主要攻击人体免疫系统，导致免疫功能严重受损，容易感染各种疾病。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传染性强、潜伏期长、病情复杂、治疗难度大。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血液传播、母婴传播、性传播。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避免不洁性行为、不共用针头和注射器、避免不必要的输血和血液制品、提倡母乳喂养等。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发热、咳嗽、盗汗、淋巴结肿大、腹泻、体重下降等。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根据临床表现和实验室检测结果进行诊断，常用的检测方法包括HIV抗体检测和病毒载量检测。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艾滋病患者的护理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关注患者心理状态，提供心理支持和疏导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艾滋病患者常常面临巨大的心理压力，如恐惧、焦虑、抑郁等，因此需要关注其心理状态，提供心理支持和疏导，帮助他们建立积极的心态，增强战胜疾病的信心。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确保患者按时服药，监测药物副作用，提高服药依从性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药物治疗是艾滋病护理的重要环节，需要确保患者按时服药，并密切监测药物副作用。同时，要提高患者的服药依从性，使其能够长期坚持治疗。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关注患者生活起居，提供健康指导和生活支持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日常生活护理包括关注患者的饮食、休息、运动等方面，提供健康指导和生活支持。要帮助患者建立健康的生活方式，增强体质，提高免疫力。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预防并发症的发生，及时处理并发症，减轻患者痛苦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艾滋病患者容易发生各种并发症，如机会性感染、肿瘤等。预防和及时处理并发症对于减轻患者痛苦、提高生存质量至关重要。要密切监测患者的病情变化，及时发现并处理并发症。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艾滋病患者的健康教育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https://d.book118.com/545012220210011041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2024-09-02T05:24:45.639</cp:lastPrinted>
  <dcterms:created xsi:type="dcterms:W3CDTF">2024-09-01T21:24:45Z</dcterms:created>
  <dcterms:modified xsi:type="dcterms:W3CDTF">2024-09-01T21:24:47Z</dcterms:modified>
</cp:coreProperties>
</file>