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56E65-7557-4902-BAC0-7A15EB912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86629-2360-418C-9509-4121153C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53DE5-0020-4863-8C0E-F10A1E9C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A381F-DC03-4915-82D2-19C7CD7C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DA064-2C09-4DD1-8E70-882E0567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2F6F7-4250-4B40-A3E7-B47FA28E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89B74-9104-4BC9-9897-57C7E7FE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523B6-CF8A-4D43-89AC-285452FB5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C48AA-821D-4C87-9EEE-60B4D8E5A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5A09-43AA-4947-A8A5-F91652E2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E6300-DDC0-470D-BFC7-202501B2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1231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寒假安全教育为了孩子的幸福生活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网络安全教育及应对方法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心理健康关怀与辅导策略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教育孩子认识生活中常见的危险源，如火灾、触电、交通事故等。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了解危险源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安全行为准则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向孩子传授基本的安全行为准则，如不玩火、不乱摸电器、遵守交通规则等。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通过故事、游戏等形式，培养孩子的安全意识和防范意识。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提升孩子安全意识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家长应对家庭环境进行安全检查，排除安全隐患，如检查电器线路、确保家具稳固等。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083" r="23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583" r="225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家长应时刻关注孩子的行为，避免孩子接触危险物品或进行危险活动。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监管孩子行为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教育孩子掌握基本的紧急应对措施，如拨打急救电话、火灾逃生等。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167" b="171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93" b="28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培养孩子自我保护能力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自我防护技能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教育孩子掌握基本的自我防护技能，如不轻易相信陌生人、遇到危险时寻求帮助等。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情绪管理与心理调适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培养孩子良好的情绪管理能力，遇到挫折或困难时能够积极应对，减轻心理压力。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鼓励孩子学习安全知识，了解各种安全标识和警示标志的含义，提高自我防范能力。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教育孩子不玩火，不随意乱扔火种。家长应检查家中的电器线路，确保没有老化或破损现象。同时，要确保易燃物品远离火源，家中应备有灭火器等消防设备。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在离家时，要确保门窗紧闭，贵重物品妥善收藏。可以安装防盗门窗、监控摄像头等设备，提高家庭安全防范能力。教育孩子不要随意给陌生人开门。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防触电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家中的电器设备应定期检查，确保没有漏电现象。教育孩子不要随意拆卸电器，不用湿手触摸电器开关。家长应将危险电器放置在孩子触及不到的地方。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防火、防盗、防触电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使用燃气设备时，要保持室内通风良好，避免燃气泄漏导致中毒或火灾事故。家长应定期检查燃气管道和阀门是否漏气。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教育孩子不要随意玩弄燃气设备，了解燃气泄漏的应急处理措施，如关闭燃气阀门、开窗通风等。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燃气使用安全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教育孩子正确使用燃气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安全使用燃气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制定家庭逃生计划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家长应提前制定家庭逃生计划，让孩子了解逃生路线和集合地点。在家中显眼位置张贴逃生示意图，以便孩子在紧急情况下能够快速找到逃生路径。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教育孩子掌握自救技能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教育孩子遇到火灾等紧急情况时，要保持冷静，用湿毛巾捂住口鼻，低姿匍匐前进。同时，要教育孩子掌握基本的自救技能，如拨打119火警电话等。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家庭应急演练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定期进行家庭应急演练，让孩子熟悉逃生过程和自救方法。通过演练，提高孩子在紧急情况下的应变能力和心理素质。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紧急情况下逃生与自救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红灯停，绿灯行，黄灯减速。在过马路时，务必等待绿灯亮起并确认没有车辆闯红灯后再通过。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过马路时，要走人行横道或过街天桥，不要随意穿越马路。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走人行横道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00" r="121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在路上行走时，不要嬉戏打闹或分心做其他事情，以免发生意外。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不嬉戏打闹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遵守交通信号灯的指示，特别是学校、幼儿园等附近的交通信号。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认识交通标志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了解并认识常见的交通标志，如停车标志、限速标志、禁止通行标志等。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在道路上行驶或过马路时，要时刻观察周围的交通情况，确保安全。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5" r="1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792" r="8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识别交通标志和信号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https://d.book118.com/545012314241011110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2024-09-16T02:46:09.231</cp:lastPrinted>
  <dcterms:created xsi:type="dcterms:W3CDTF">2024-09-15T18:46:09Z</dcterms:created>
  <dcterms:modified xsi:type="dcterms:W3CDTF">2024-09-15T18:46:11Z</dcterms:modified>
</cp:coreProperties>
</file>