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9AB7F-CF57-4423-B075-503040935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2757E8-C970-48C7-B4EE-1ABEF26E7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A11C3-C139-4BDC-BD98-CCAA0FB69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6993D1-6790-4567-A298-7DB467F0B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3E2B3A-E23D-467E-935E-9376474B0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52F830-926F-443B-923D-B50E0F64F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9C0FD0-B6CA-47BF-A9EC-655A4DDCD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C3260A-CF81-4C2F-9340-AA107C2E0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36A50A-BDBA-442D-909D-4727CFE8C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28C1D-9D49-40D9-B00D-5F9FE4BD1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783EA-B36A-4560-9D76-68ED39AA8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0140031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17培养规范化管理思维的企业培训计划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培训方式与时间安排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培训对象及参与人员要求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资源保障与政策支持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培训计划背景与目标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当前企业管理存在不规范、效率低下等问题，亟需提升管理水平。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通过对企业现状的深入调研，发现企业在规范化管理、流程优化等方面存在迫切需求。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企业现状及需求分析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规范化管理能够减少无效工作和浪费，提高工作效率。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提升管理效率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降低企业风险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通过规范化管理，可以规避潜在风险，保障企业稳定发展。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规范化管理有助于提升企业形象和品牌价值，增强市场竞争力。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规范化管理思维重要性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培养员工具备规范化管理思维，掌握相关管理工具和方法。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员工能够在实际工作中运用规范化管理思维，提升企业整体管理水平。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培训内容与课程设置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规范化管理理论基础知识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规范化管理概念及重要性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介绍规范化管理的定义、作用和意义，帮助员工理解规范化管理对企业发展的重要性。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规范化管理原则和方法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详细阐述规范化管理的原则和方法，包括流程化、标准化、制度化等方面，引导员工掌握规范化管理的基本思路。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企业管理相关法律法规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介绍与企业管理相关的法律法规和政策，提高员工的法律意识和合规意识。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教授员工如何设计和优化企业流程，提高工作效率和规范性。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流程设计和优化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指导员工制定和执行企业制度，确保企业管理的规范化和制度化。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制度制定和执行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培训员工掌握标准化操作和管理的方法和技巧，提高工作质量和效率。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标准化操作和管理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实际操作技能培养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邀请成功企业的管理者分享他们的规范化管理经验和教训，让员工从中学习和借鉴。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成功企业规范化管理经验分享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组织员工对典型案例进行分析和讨论，引导员工将理论知识应用于实际工作中，提高分析和解决问题的能力。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通过案例分析，培养员工的团队协作精神和沟通能力，促进企业内部协作和沟通效率的提升。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案例分析与经验分享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培训方式与时间安排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306" r="1330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在线互动与答疑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通过论坛、在线聊天等工具，促进学员之间的交流与合作，及时解答学员疑问。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学习管理系统（LMS）建设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选择适合企业的LMS，实现课程发布、学习跟踪、成绩管理等功能。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多媒体教学资源整合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整合文本、图片、视频等多媒体教学资源，提供丰富的学习体验。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线上学习平台搭建及资源整合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小组讨论与角色扮演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引导学员进行小组讨论，分享经验，通过角色扮演模拟实际工作场景。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辅导答疑与跟踪反馈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设立辅导答疑环节，解答学员在实际操作中遇到的问题，跟踪学员学习进度并反馈。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现场授课与案例分析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组织专家进行现场授课，结合企业实际案例进行深入分析。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线下集中授课与辅导答疑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https://d.book118.com/545014003134011122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2024-09-25T21:11:27.153</cp:lastPrinted>
  <dcterms:created xsi:type="dcterms:W3CDTF">2024-09-25T13:11:27Z</dcterms:created>
  <dcterms:modified xsi:type="dcterms:W3CDTF">2024-09-25T13:11:29Z</dcterms:modified>
</cp:coreProperties>
</file>