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1ABBD-7825-4C2A-A226-A807B86A4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CEBD0-FF86-4F16-ADDF-7ED9E476E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5B59E-C52F-4E15-BC7B-04757022D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2F8CC7-4B6B-4D26-AEEB-B407FC49D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277F9B-5F24-4E9A-86BF-FCEF59811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CB7622-EEC5-44E9-99F2-1470C8E7E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0132CF-50FB-40E6-A8B2-7147A648D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D4B18-BE5B-4AC0-973A-87EE9B6D9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EB00D-540B-488E-97DF-F6F2A692C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27134-6195-4974-9DB7-595FD05B5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5C6A5-ECBE-4F18-89EC-B4764279C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02004113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肩颈疏通减压护理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肩颈问题概述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肩颈疏通护理的重要性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肩颈疏通减压护理方法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肩颈疏通减压护理的注意事项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肩颈疏通减压护理案例分享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肩颈问题概述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9" r="1694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8523" b="852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5" r="1874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常见肩颈问题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由于长期保持不良姿势，导致肩颈肌肉紧张和疼痛。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颈椎结构异常或退行性病变引起的颈椎病。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肩关节周围炎症，导致肩部疼痛和活动受限。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颈椎和肩部同时出现疼痛、僵硬等症状。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肩颈疼痛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颈椎疾病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肩周炎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颈肩综合征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长期保持不良姿势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外部创伤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慢性劳损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肩颈问题成因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744" b="1674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如长时间低头看手机、久坐等。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肌肉缺乏锻炼，关节僵硬，血液循环不畅。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如车祸、跌倒等事故导致的肩颈损伤。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长期重复性劳动或过度使用肩颈部位。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疼痛不适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活动受限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肩颈问题的影响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肩颈疼痛直接影响生活质量，可能导致头痛、失眠等问题。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长期疼痛和不适可能引发焦虑、抑郁等心理问题。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肩颈问题可能导致颈部僵硬、活动范围减小，影响日常生活和工作。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肩颈问题可能引发其他健康问题，如头痛、眩晕、上肢麻木等。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肩颈疏通护理的重要性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557" b="5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48" b="15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预防肩颈问题的发生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保持正确的姿势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正确的坐姿和站姿有助于减轻肩颈压力，预防肩颈问题的发生。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适当运动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定期进行适当的颈部和肩部运动，如转动脖子、耸肩等，有助于促进血液循环，预防肩颈问题。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避免长时间保持同一姿势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长时间保持同一姿势，如长时间低头看手机或电脑，会增加肩颈压力，容易导致肩颈问题。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适当的热敷或冷敷可以缓解肩颈疼痛，促进血液循环。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热敷或冷敷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调整睡眠姿势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832" b="283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适当的按摩可以缓解肩颈肌肉紧张和疼痛。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睡眠时选择合适的枕头和床垫，保持正确的睡眠姿势，有助于缓解肩颈疼痛。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缓解肩颈疼痛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通过肩颈疏通减压护理，可以减轻肩颈疼痛和不适感，提高生活质量。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042" r="19042"/>
          <a:stretch>
            <a:fillRect/>
          </a:stretch>
        </p:blipFill>
        <p:spPr>
          <a:xfrm>
            <a:off x="8871766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减轻不适感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良好的肩颈状态有助于改善精神状态，提高工作和学习效率。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改善精神状态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保持良好的肩颈健康有助于促进身心健康，减少其他健康问题的发生。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肩颈疏通减压护理方法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https://d.book118.com/545020041132011123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2024-09-27T05:27:38.356</cp:lastPrinted>
  <dcterms:created xsi:type="dcterms:W3CDTF">2024-09-26T21:27:38Z</dcterms:created>
  <dcterms:modified xsi:type="dcterms:W3CDTF">2024-09-26T21:27:40Z</dcterms:modified>
</cp:coreProperties>
</file>