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3060A-A40D-4BFB-981C-531924A99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3B529-5713-4953-87DC-6E804B61B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DA089-FA53-4DA2-B0C2-F83D7243A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921E6-2F88-480A-AB1F-6E1821295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95CA8C-69A0-44B0-BBBE-6492D94AE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A3DFDE-AFCD-4DE0-B5BF-933657012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E81A2B-F1E2-42C7-BA33-7BEE4DFA0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C734E-5D88-4585-A61F-450506D81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A8436-77D8-499C-9A3B-FF1A4BE6F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F0A44-D09B-4119-BBF6-D37163741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BF038-763F-4C38-AA30-8CB234886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2203314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工业设计：创造功能性和美观的产品设计培训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汇报人：某某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功能性与美观性的平衡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材料选择与工艺应用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用户体验与人体工程学应用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品牌形象与市场策略融入产品设计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工业设计概述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工业设计是一种将艺术、科技、经济等多元因素融为一体的创造性活动，旨在通过设计创新，提升产品的功能性、美观性和用户体验。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工业设计在产品创新、品牌塑造、市场竞争等方面发挥着重要作用。优秀的工业设计能够提升产品附加值，增强企业竞争力，推动产业升级和经济发展。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工业设计的定义与作用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656" r="34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工业设计的起源可以追溯到18世纪末的工业革命时期，当时的设计主要关注于产品的功能性和生产效率。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随着科技的进步和消费者需求的变化，工业设计逐渐从功能主义向多元化、个性化发展。现代工业设计不仅关注产品的实用性和美观性，还注重环保、可持续性等因素。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工业设计的历史与发展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工业设计始终以用户需求为出发点，通过深入了解用户的行为习惯、心理需求等，设计出更符合用户需求的产品。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工业设计鼓励创新思维，通过不断尝试新的设计理念、材料和技术，推动产品的创新和发展。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工业设计追求美学与实用性的平衡，既要保证产品的美观性，又要确保产品的功能性和易用性。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美学与实用性的平衡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现代工业设计越来越注重环保和可持续性，致力于设计出对环境友好、资源消耗低的产品。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工业设计的核心价值观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功能性与美观性的平衡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深入了解目标用户的需求和习惯，设计出符合人体工学、易于使用的产品。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用户需求导向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917" r="27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实用性优先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安全性考虑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确保产品的核心功能稳定可靠，满足用户的基本需求。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在产品设计中充分考虑安全因素，避免潜在的安全隐患。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功能性设计原则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追求简洁的设计风格，避免过多的装饰和冗余元素。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合理运用色彩，营造出舒适、和谐的视觉效果。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注重细节设计，提升产品的整体质感和品质感。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细节处理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美观性设计原则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5972" b="159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通过市场调研和用户反馈，了解同类产品的优缺点，为设计提供参考。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鼓励设计师发挥创新思维，打破常规，探索新的设计方向。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建立多学科协作的设计团队，集思广益，共同解决设计难题。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制作产品原型并进行测试，根据测试结果调整设计方案，确保产品的功能性和美观性达到最佳平衡。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原型测试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功能与美观的融合策略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产品设计流程与方法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1" r="162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473" r="204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培养设计师以用户为中心，通过迭代、测试和反馈来解决问题的思维方式。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设计思维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运用头脑风暴、设计挑战等方法，激发设计师的创造力和想象力，产生新的设计理念和解决方案。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创意激发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设计思维与创意激发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通过访谈、观察、问卷等方法，深入了解目标用户的需求、行为和期望。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将用户研究的结果转化为具体的设计需求，明确产品需要满足的功能、性能和体验等方面的要求。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用户研究与需求分析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用户研究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利用手绘、3D打印、数字建模等技术，快速制作出产品原型，以便进行后续的测试和评估。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原型制作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通过用户测试、专家评估等方法，对原型进行验证和评估，发现问题并进行改进，确保最终产品的质量和用户体验。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测试验证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原型制作与测试验证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材料选择与工艺应用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https://d.book118.com/545022033140011033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2024-08-28T12:56:11.385</cp:lastPrinted>
  <dcterms:created xsi:type="dcterms:W3CDTF">2024-08-28T04:56:11Z</dcterms:created>
  <dcterms:modified xsi:type="dcterms:W3CDTF">2024-08-28T04:56:13Z</dcterms:modified>
</cp:coreProperties>
</file>