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1A28C-AE12-47F4-897A-547B5E435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43D6D-54C8-453E-8234-946169F1A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A30C5-6A2B-45BD-829E-80A2D6D5C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CF277-7460-4A64-A314-8D456D974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520C9-CF34-40FE-968E-77D6DAB7C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BC1E4-7ACC-48B1-B917-356FDBE58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51697D-84E6-49B3-A676-F40846AAC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2946F-7AF3-4382-B563-C836844EC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001DC-CB3A-4EF5-A50C-026F7A8D4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7A114-6C56-4AF2-B5A6-8EE9155A8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9C5BC-5576-4A1E-B314-BA14BB193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2331313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角膜基质炎的护理\n## 1.角膜基质炎的基本概念与病因\n### 1.1角膜基质炎的定义与分类\n### 1.2角膜基质炎的发病原因\n### 1.3角膜基质炎的发病机制\n## 2.角膜基质炎的临床表现与诊断\n### 2.1角膜基质炎的临床症状\n### 2.2角膜基质炎的临床体征\n### 2.3角膜基质炎的诊断方法\n## 3.角膜基质炎的治疗方法\n### 3.1药物治疗\n### 3.2物理治疗\n### 3.3手术治疗\n## 4.角膜基质炎的护理措施\n### 4.1一般护理\n### 4.2眼部护理\n### 4.3心理护理\n## 5.角膜基质炎的预防与康复\n### 5.1预防措施\n### 5.2康复训练\n### 5.3生活质量改善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角膜基质炎的护理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角膜基质炎的基本概念与病因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定义：角膜基质炎是一种炎症性疾病，主要侵犯角膜的基质层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基质层是角膜的主要结构，负责维持角膜的透明度和形状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炎症导致基质层的结构和功能受损，影响视力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分类：根据病因和病程，角膜基质炎可分为急性和慢性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急性角膜基质炎：病程短，症状重，但治疗效果较好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慢性角膜基质炎：病程长，症状轻，但治疗效果较差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角膜基质炎的定义与分类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病原体感染：如病毒、细菌、真菌等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病毒感染：如单纯疱疹病毒、水痘-带状疱疹病毒等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细菌感染：如葡萄球菌、链球菌等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真菌感染：如念珠菌、曲霉菌等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自身免疫性疾病：如类风湿性关节炎、系统性红斑狼疮等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免疫系统异常，攻击自身组织，导致角膜基质炎</a:t>
                </a:r>
                <a:endParaRPr/>
              </a:p>
            </p:txBody>
          </p:sp>
          <p:pic>
            <p:nvPicPr>
              <p:cNvPr id="1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创伤：如眼部外伤、手术等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角膜损伤，导致细菌、病毒等病原体侵入，引发角膜基质炎</a:t>
                </a:r>
                <a:endParaRPr/>
              </a:p>
            </p:txBody>
          </p:sp>
          <p:pic>
            <p:nvPicPr>
              <p:cNvPr id="1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角膜基质炎的发病原因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病原体感染：病原体侵入角膜基质，引发炎症反应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炎症细胞聚集，释放炎症因子，导致基质层水肿、充血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炎症细胞破坏角膜基质细胞，影响基质层的结构和功能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自身免疫性疾病：免疫系统异常，攻击角膜基质细胞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炎症细胞聚集，释放炎症因子，导致基质层水肿、充血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炎症细胞破坏角膜基质细胞，影响基质层的结构和功能</a:t>
                </a:r>
                <a:endParaRPr/>
              </a:p>
            </p:txBody>
          </p:sp>
          <p:pic>
            <p:nvPicPr>
              <p:cNvPr id="19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创伤：角膜损伤，导致炎症反应和病原体感染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炎症细胞聚集，释放炎症因子，导致基质层水肿、充血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病原体侵入，引发炎症反应，导致基质层水肿、充血</a:t>
                </a:r>
                <a:endParaRPr/>
              </a:p>
            </p:txBody>
          </p:sp>
          <p:pic>
            <p:nvPicPr>
              <p:cNvPr id="20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角膜基质炎的发病机制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角膜基质炎的临床表现与诊断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眼痛：炎症刺激角膜神经，导致眼痛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疼痛程度不同，可能表现为轻度不适、剧烈疼痛等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疼痛可能随眼球转动加剧，影响日常生活和工作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视力下降：角膜基质炎导致角膜水肿、浑浊，影响视力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视力下降程度不同，可能表现为轻度模糊、严重视力丧失等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视力下降可能影响患者的日常生活和工作</a:t>
                </a:r>
                <a:endParaRPr/>
              </a:p>
            </p:txBody>
          </p:sp>
          <p:pic>
            <p:nvPicPr>
              <p:cNvPr id="21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红眼：炎症导致结膜充血，表现为红眼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红眼程度不同，可能表现为轻度红眼、严重红眼等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红眼可能随炎症加重而加剧，影响外观和心理健康</a:t>
                </a:r>
                <a:endParaRPr/>
              </a:p>
            </p:txBody>
          </p:sp>
          <p:pic>
            <p:nvPicPr>
              <p:cNvPr id="2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角膜基质炎的临床症状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角膜基质水肿：炎症导致角膜基质层水肿，透明度降低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水肿程度不同，可能表现为轻度水肿、严重水肿等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水肿可能影响角膜的透明度和视力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角膜溃疡：炎症导致角膜基质层溃疡，形成溃疡灶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溃疡大小不同，可能表现为小溃疡、大溃疡等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溃疡可能导致角膜穿孔，影响眼球结构和功能</a:t>
                </a:r>
                <a:endParaRPr/>
              </a:p>
            </p:txBody>
          </p:sp>
          <p:pic>
            <p:nvPicPr>
              <p:cNvPr id="2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前房积脓：炎症导致前房积脓，形成脓液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脓液量不同，可能表现为少量脓液、大量脓液等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脓液可能影响眼球结构和功能，甚至导致失明</a:t>
                </a:r>
                <a:endParaRPr/>
              </a:p>
            </p:txBody>
          </p:sp>
          <p:pic>
            <p:nvPicPr>
              <p:cNvPr id="2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角膜基质炎的临床体征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临床症状和体征：根据患者的临床症状和体征进行诊断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眼痛、视力下降、红眼等症状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角膜基质水肿、溃疡、前房积脓等体征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辅助检查：如角膜刮片、角膜培养、免疫学检查等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角膜刮片：检查病原体感染，如病毒、细菌、真菌等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角膜培养：培养角膜组织，确诊病原体感染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免疫学检查：检查免疫系统异常，如类风湿性关节炎、系统性红斑狼疮等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角膜基质炎的诊断方法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角膜基质炎的治疗方法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选用敏感抗生素，如青霉素、头孢类、大环内酯类等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按医嘱按时服药，避免产生耐药性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抗生素：用于细菌感染引起的角膜基质炎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选用敏感抗病毒药物，如阿昔洛韦、更昔洛韦等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按医嘱按时服药，避免产生耐药性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抗病毒药物：用于病毒感染引起的角膜基质炎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选用敏感糖皮质激素，如泼尼松、地塞米松等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按医嘱按时服药，避免产生副作用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糖皮质激素：用于炎症反应严重的角膜基质炎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https://d.book118.com/545023313132011112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角膜基质炎的护理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2024-09-18T19:10:23.599</cp:lastPrinted>
  <dcterms:created xsi:type="dcterms:W3CDTF">2024-09-18T11:10:23Z</dcterms:created>
  <dcterms:modified xsi:type="dcterms:W3CDTF">2024-09-18T11:10:25Z</dcterms:modified>
</cp:coreProperties>
</file>