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11D3658-627B-4F36-87AD-9C76B9585B7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1BF496-6A04-4AB1-A87E-8A1C30304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A4C14-9746-4289-B4B6-931E5B9F9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5E310C-A31C-4F0F-AE36-A91F65D7B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86A533-2F78-46B2-B1C1-502FACB0A9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8524DD-8F53-47A7-9406-08074E5DC4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4E3600-E85E-42B1-B052-6492CD42B4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644CD0-739F-4F7D-9CDF-CF26D3EE40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0C49C0-3054-4527-9E72-0248D75F6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E2B390-1FA1-47EB-8A70-C9F7565590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13473F-A577-4CDF-806E-D66BA7B04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39881-100B-4ADB-BB70-CB9EE63DE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94DC8BD-E764-4C48-853C-832F97E7DED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7678320-A5A2-4E92-A095-E29B4A0D5E6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3104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人员管理潜力提升培训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人员管理潜力提升培训简介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人员管理潜力提升培训的重要性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人员管理潜力提升培训的实施方法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培训效果评估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人员管理潜力提升培训总结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人员管理潜力提升培训简介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什么是人员管理潜力提升培训？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人员管理潜力提升培训是通过培训活动帮助员工发掘和提升自身潜力，以提高管理能力和领导力。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为什么需要人员管理潜力提升培训？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随着社会发展，企业对员工的管理要求越来越高</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提升管理要求</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人员管理潜力提升培训的目的</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帮助员工提升综合素质</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提升素质</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促进团队合作</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促进合作</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培养员工的领导力</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培养领导力</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个性化培训</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针对员工个人需求，制定个性化培训计划</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反馈与评估</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定期反馈和评估员工培训效果</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终身学习</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鼓励员工持续学习和发展</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人员管理潜力提升培训的核心内容</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识别潜力</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通过评估和反馳，识别员工的潜力</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人员管理潜力提升培训的重要性</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人员管理潜力提升培训对于企业来说至关重要，它不仅可以提高员工的综合素质和领导力，还能促进团队的合作，提高员工的忠诚度，从而推动企业的持续发展。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人员管理潜力提升培训的重要性</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为什么人员管理潜力提升培训如此重要？</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员工是企业的重要资产，他们的潜力决定了企业的发展潜力。人员管理潜力提升培训能够帮助企业激发员工潜力，提高工作绩效，从而为企业带来更多的发展机遇。</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人员管理潜力提升培训对企业的影响</a:t>
            </a:r>
            <a:endParaRPr lang="en-US" sz="3600" b="0" strike="noStrike" spc="-1">
              <a:solidFill>
                <a:schemeClr val="dk1"/>
              </a:solidFill>
              <a:latin typeface="Arial"/>
            </a:endParaRPr>
          </a:p>
        </p:txBody>
      </p:sp>
      <p:sp>
        <p:nvSpPr>
          <p:cNvPr id="1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建立团队共识</a:t>
            </a:r>
            <a:endParaRPr lang="en-US" sz="2000" b="0" strike="noStrike" spc="-1">
              <a:solidFill>
                <a:srgbClr val="000000"/>
              </a:solidFill>
              <a:latin typeface="Arial"/>
            </a:endParaRPr>
          </a:p>
        </p:txBody>
      </p:sp>
      <p:sp>
        <p:nvSpPr>
          <p:cNvPr id="1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提高团队凝聚力</a:t>
            </a:r>
            <a:endParaRPr lang="en-US" sz="3000" b="0" strike="noStrike" spc="-1">
              <a:solidFill>
                <a:srgbClr val="000000"/>
              </a:solidFill>
              <a:latin typeface="Arial"/>
            </a:endParaRPr>
          </a:p>
        </p:txBody>
      </p:sp>
      <p:sp>
        <p:nvSpPr>
          <p:cNvPr id="1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提升员工满意度</a:t>
            </a:r>
            <a:endParaRPr lang="en-US" sz="2000" b="0" strike="noStrike" spc="-1">
              <a:solidFill>
                <a:srgbClr val="000000"/>
              </a:solidFill>
              <a:latin typeface="Arial"/>
            </a:endParaRPr>
          </a:p>
        </p:txBody>
      </p:sp>
      <p:sp>
        <p:nvSpPr>
          <p:cNvPr id="12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降低员工流失率</a:t>
            </a:r>
            <a:endParaRPr lang="en-US" sz="3000" b="0" strike="noStrike" spc="-1">
              <a:solidFill>
                <a:srgbClr val="000000"/>
              </a:solidFill>
              <a:latin typeface="Arial"/>
            </a:endParaRPr>
          </a:p>
        </p:txBody>
      </p:sp>
      <p:sp>
        <p:nvSpPr>
          <p:cNvPr id="12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优化工作流程</a:t>
            </a:r>
            <a:endParaRPr lang="en-US" sz="2000" b="0" strike="noStrike" spc="-1">
              <a:solidFill>
                <a:srgbClr val="000000"/>
              </a:solidFill>
              <a:latin typeface="Arial"/>
            </a:endParaRPr>
          </a:p>
        </p:txBody>
      </p:sp>
      <p:sp>
        <p:nvSpPr>
          <p:cNvPr id="13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13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人员管理潜力提升培训的目标</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持续学习提高</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提升员工技能水平</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增强工作动力</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激发员工工作激情</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打造高效团队</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培养员工领导能力</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促进团队合作</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改善员工沟通能力</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如何设计有效的人员管理潜力提升培训计划</a:t>
            </a:r>
            <a:endParaRPr lang="en-US" sz="3500" b="0" strike="noStrike" spc="-1">
              <a:solidFill>
                <a:srgbClr val="000000"/>
              </a:solidFill>
              <a:latin typeface="Arial"/>
            </a:endParaRPr>
          </a:p>
        </p:txBody>
      </p:sp>
      <p:sp>
        <p:nvSpPr>
          <p:cNvPr id="14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要设计有效的人员管理潜力提升培训计划，需要根据企业的实际情况和员工的需求制定个性化培训方案。在培训过程中，要注重激发学员的兴趣和学习动力，同时结合实际案例进行教学，提高培训效果。</a:t>
            </a:r>
            <a:endParaRPr lang="en-US" sz="25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提高工作效率</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优化工作流程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提高工作质量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降低工作出错率</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降低员工流失率</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提升员工满意度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激励员工留下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改善员工福利待遇</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增强企业竞争力</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持续创新发展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提高产品服务质量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开拓新市场</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人员管理潜力提升培训的重要性</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提高团队凝聚力</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加强团队沟通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建立共同目标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培养团队协作意识</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制定人员管理潜力提升培训计划的步骤</a:t>
            </a:r>
            <a:endParaRPr lang="en-US" sz="3600" b="0" strike="noStrike" spc="-1">
              <a:solidFill>
                <a:schemeClr val="dk1"/>
              </a:solidFill>
              <a:latin typeface="Arial"/>
            </a:endParaRPr>
          </a:p>
        </p:txBody>
      </p:sp>
      <p:sp>
        <p:nvSpPr>
          <p:cNvPr id="16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了解员工培训需求</a:t>
            </a:r>
            <a:endParaRPr lang="en-US" sz="1500" b="0" strike="noStrike" spc="-1">
              <a:solidFill>
                <a:srgbClr val="000000"/>
              </a:solidFill>
              <a:latin typeface="Arial"/>
            </a:endParaRPr>
          </a:p>
        </p:txBody>
      </p:sp>
      <p:sp>
        <p:nvSpPr>
          <p:cNvPr id="16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需求分析</a:t>
            </a:r>
            <a:endParaRPr lang="en-US" sz="2200" b="0" strike="noStrike" spc="-1">
              <a:solidFill>
                <a:srgbClr val="000000"/>
              </a:solidFill>
              <a:latin typeface="Arial"/>
            </a:endParaRPr>
          </a:p>
        </p:txBody>
      </p:sp>
      <p:sp>
        <p:nvSpPr>
          <p:cNvPr id="16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确定培训目标和指标</a:t>
            </a:r>
            <a:endParaRPr lang="en-US" sz="1500" b="0" strike="noStrike" spc="-1">
              <a:solidFill>
                <a:srgbClr val="000000"/>
              </a:solidFill>
              <a:latin typeface="Arial"/>
            </a:endParaRPr>
          </a:p>
        </p:txBody>
      </p:sp>
      <p:sp>
        <p:nvSpPr>
          <p:cNvPr id="16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6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准备培训师资和场地设施</a:t>
            </a:r>
            <a:endParaRPr lang="en-US" sz="1500" b="0" strike="noStrike" spc="-1">
              <a:solidFill>
                <a:srgbClr val="000000"/>
              </a:solidFill>
              <a:latin typeface="Arial"/>
            </a:endParaRPr>
          </a:p>
        </p:txBody>
      </p:sp>
      <p:sp>
        <p:nvSpPr>
          <p:cNvPr id="16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资源筹备</a:t>
            </a:r>
            <a:endParaRPr lang="en-US" sz="2200" b="0" strike="noStrike" spc="-1">
              <a:solidFill>
                <a:srgbClr val="000000"/>
              </a:solidFill>
              <a:latin typeface="Arial"/>
            </a:endParaRPr>
          </a:p>
        </p:txBody>
      </p:sp>
      <p:sp>
        <p:nvSpPr>
          <p:cNvPr id="16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按计划开展培训课程</a:t>
            </a:r>
            <a:endParaRPr lang="en-US" sz="1500" b="0" strike="noStrike" spc="-1">
              <a:solidFill>
                <a:srgbClr val="000000"/>
              </a:solidFill>
              <a:latin typeface="Arial"/>
            </a:endParaRPr>
          </a:p>
        </p:txBody>
      </p:sp>
      <p:sp>
        <p:nvSpPr>
          <p:cNvPr id="16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实施培训</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人员管理潜力提升培训的实施方法</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结合岗位需求进行培训</a:t>
            </a:r>
            <a:endParaRPr lang="en-US" sz="2200" b="0" strike="noStrike" spc="-1">
              <a:solidFill>
                <a:srgbClr val="000000"/>
              </a:solidFill>
              <a:latin typeface="Arial"/>
            </a:endParaRPr>
          </a:p>
        </p:txBody>
      </p:sp>
      <p:sp>
        <p:nvSpPr>
          <p:cNvPr id="17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将培训内容与实际岗位需求结合，使培训更具针对性和实用性。</a:t>
            </a:r>
            <a:endParaRPr lang="en-US" sz="1500" b="0" strike="noStrike" spc="-1">
              <a:solidFill>
                <a:srgbClr val="000000"/>
              </a:solidFill>
              <a:latin typeface="Arial"/>
            </a:endParaRPr>
          </a:p>
        </p:txBody>
      </p:sp>
      <p:sp>
        <p:nvSpPr>
          <p:cNvPr id="1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引入外部培训资源</a:t>
            </a:r>
            <a:endParaRPr lang="en-US" sz="2200" b="0" strike="noStrike" spc="-1">
              <a:solidFill>
                <a:srgbClr val="000000"/>
              </a:solidFill>
              <a:latin typeface="Arial"/>
            </a:endParaRPr>
          </a:p>
        </p:txBody>
      </p:sp>
      <p:sp>
        <p:nvSpPr>
          <p:cNvPr id="17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借助外部专业培训机构或专家资源，拓宽培训视野，提升培训效果。</a:t>
            </a:r>
            <a:endParaRPr lang="en-US" sz="1500" b="0" strike="noStrike" spc="-1">
              <a:solidFill>
                <a:srgbClr val="000000"/>
              </a:solidFill>
              <a:latin typeface="Arial"/>
            </a:endParaRPr>
          </a:p>
        </p:txBody>
      </p:sp>
      <p:sp>
        <p:nvSpPr>
          <p:cNvPr id="1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定期评估培训效果</a:t>
            </a:r>
            <a:endParaRPr lang="en-US" sz="2200" b="0" strike="noStrike" spc="-1">
              <a:solidFill>
                <a:srgbClr val="000000"/>
              </a:solidFill>
              <a:latin typeface="Arial"/>
            </a:endParaRPr>
          </a:p>
        </p:txBody>
      </p:sp>
      <p:sp>
        <p:nvSpPr>
          <p:cNvPr id="17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建立评估机制，及时了解培训效果，并对培训内容和方式进行调整优化。</a:t>
            </a:r>
            <a:endParaRPr lang="en-US" sz="1500" b="0" strike="noStrike" spc="-1">
              <a:solidFill>
                <a:srgbClr val="000000"/>
              </a:solidFill>
              <a:latin typeface="Arial"/>
            </a:endParaRPr>
          </a:p>
        </p:txBody>
      </p:sp>
      <p:sp>
        <p:nvSpPr>
          <p:cNvPr id="18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如何进行人员管理潜力提升培训？</a:t>
            </a:r>
            <a:endParaRPr lang="en-US" sz="3600" b="0" strike="noStrike" spc="-1">
              <a:solidFill>
                <a:schemeClr val="dk1"/>
              </a:solidFill>
              <a:latin typeface="Arial"/>
            </a:endParaRPr>
          </a:p>
        </p:txBody>
      </p:sp>
      <p:sp>
        <p:nvSpPr>
          <p:cNvPr id="1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制定个性化培训计划</a:t>
            </a:r>
            <a:endParaRPr lang="en-US" sz="2200" b="0" strike="noStrike" spc="-1">
              <a:solidFill>
                <a:srgbClr val="000000"/>
              </a:solidFill>
              <a:latin typeface="Arial"/>
            </a:endParaRPr>
          </a:p>
        </p:txBody>
      </p:sp>
      <p:sp>
        <p:nvSpPr>
          <p:cNvPr id="18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根据员工的不同需求和发展方向，定制个性化的培训计划。</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个性化培训计划</a:t>
            </a:r>
            <a:endParaRPr lang="en-US" sz="3500" b="0" strike="noStrike" spc="-1">
              <a:solidFill>
                <a:srgbClr val="000000"/>
              </a:solidFill>
              <a:latin typeface="Arial"/>
            </a:endParaRPr>
          </a:p>
        </p:txBody>
      </p:sp>
      <p:sp>
        <p:nvSpPr>
          <p:cNvPr id="1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个性化培训计划是根据员工的不同需求和发展方向，定制个性化的培训内容和计划。通过了解员工的职业发展目标和特长，设计针对性的培训课程，提升员工的管理潜力和技能水平。</a:t>
            </a:r>
            <a:endParaRPr lang="en-US" sz="25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培训效果的定期评估</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确保培训效果可衡量，并能定期监测</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建立评估机制</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促使员工将培训成果应用到实际工作中</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落实培训成果</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根据评估结果，及时调整培训内容和方式以提升效果</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及时调整优化</a:t>
            </a:r>
            <a:endParaRPr lang="en-US" sz="3000" b="0" strike="noStrike" spc="-1">
              <a:solidFill>
                <a:srgbClr val="000000"/>
              </a:solidFill>
              <a:latin typeface="Arial"/>
            </a:endParaRPr>
          </a:p>
        </p:txBody>
      </p:sp>
      <p:sp>
        <p:nvSpPr>
          <p:cNvPr id="19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市场经验分享</a:t>
            </a:r>
            <a:endParaRPr lang="en-US" sz="2200" b="0" strike="noStrike" spc="-1">
              <a:solidFill>
                <a:srgbClr val="000000"/>
              </a:solidFill>
              <a:latin typeface="Arial"/>
            </a:endParaRPr>
          </a:p>
        </p:txBody>
      </p:sp>
      <p:sp>
        <p:nvSpPr>
          <p:cNvPr id="20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借鉴其他企业成功管理经验，开阔管理视野</a:t>
            </a:r>
            <a:endParaRPr lang="en-US" sz="1500" b="0" strike="noStrike" spc="-1">
              <a:solidFill>
                <a:srgbClr val="000000"/>
              </a:solidFill>
              <a:latin typeface="Arial"/>
            </a:endParaRPr>
          </a:p>
        </p:txBody>
      </p:sp>
      <p:sp>
        <p:nvSpPr>
          <p:cNvPr id="2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团队建设活动</a:t>
            </a:r>
            <a:endParaRPr lang="en-US" sz="2200" b="0" strike="noStrike" spc="-1">
              <a:solidFill>
                <a:srgbClr val="000000"/>
              </a:solidFill>
              <a:latin typeface="Arial"/>
            </a:endParaRPr>
          </a:p>
        </p:txBody>
      </p:sp>
      <p:sp>
        <p:nvSpPr>
          <p:cNvPr id="20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举办团队建设活动，增强团队凝聚力和合作意识</a:t>
            </a:r>
            <a:endParaRPr lang="en-US" sz="1500" b="0" strike="noStrike" spc="-1">
              <a:solidFill>
                <a:srgbClr val="000000"/>
              </a:solidFill>
              <a:latin typeface="Arial"/>
            </a:endParaRPr>
          </a:p>
        </p:txBody>
      </p:sp>
      <p:sp>
        <p:nvSpPr>
          <p:cNvPr id="2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行业发展趋势</a:t>
            </a:r>
            <a:endParaRPr lang="en-US" sz="2200" b="0" strike="noStrike" spc="-1">
              <a:solidFill>
                <a:srgbClr val="000000"/>
              </a:solidFill>
              <a:latin typeface="Arial"/>
            </a:endParaRPr>
          </a:p>
        </p:txBody>
      </p:sp>
      <p:sp>
        <p:nvSpPr>
          <p:cNvPr id="20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了解行业最新发展动态，为企业发展提供建议</a:t>
            </a:r>
            <a:endParaRPr lang="en-US" sz="1500" b="0" strike="noStrike" spc="-1">
              <a:solidFill>
                <a:srgbClr val="000000"/>
              </a:solidFill>
              <a:latin typeface="Arial"/>
            </a:endParaRPr>
          </a:p>
        </p:txBody>
      </p:sp>
      <p:sp>
        <p:nvSpPr>
          <p:cNvPr id="20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外部培训资源的应用</a:t>
            </a:r>
            <a:endParaRPr lang="en-US" sz="3600" b="0" strike="noStrike" spc="-1">
              <a:solidFill>
                <a:schemeClr val="dk1"/>
              </a:solidFill>
              <a:latin typeface="Arial"/>
            </a:endParaRPr>
          </a:p>
        </p:txBody>
      </p:sp>
      <p:sp>
        <p:nvSpPr>
          <p:cNvPr id="2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专业知识更新</a:t>
            </a:r>
            <a:endParaRPr lang="en-US" sz="2200" b="0" strike="noStrike" spc="-1">
              <a:solidFill>
                <a:srgbClr val="000000"/>
              </a:solidFill>
              <a:latin typeface="Arial"/>
            </a:endParaRPr>
          </a:p>
        </p:txBody>
      </p:sp>
      <p:sp>
        <p:nvSpPr>
          <p:cNvPr id="21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外部培训机构提供最新的管理知识和技能培训</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结合岗位需求进行培训</a:t>
            </a:r>
            <a:endParaRPr lang="en-US" sz="3600" b="0" strike="noStrike" spc="-1">
              <a:solidFill>
                <a:schemeClr val="dk1"/>
              </a:solidFill>
              <a:latin typeface="Arial"/>
            </a:endParaRPr>
          </a:p>
        </p:txBody>
      </p:sp>
      <p:sp>
        <p:nvSpPr>
          <p:cNvPr id="21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根据不同岗位的需求和职责，量身定制相关的管理培训计划。通过培训使员工具备所需的管理技能和知识，更好地适应和胜任工作职责，提升工作绩效和效率。</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https://d.book118.com/545031044014011130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人员管理潜力提升培训</vt:lpstr>
      <vt:lpstr>目录</vt:lpstr>
      <vt:lpstr>第一章 人员管理潜力提升培训简介</vt:lpstr>
      <vt:lpstr> </vt:lpstr>
      <vt:lpstr>为什么需要人员管理潜力提升培训？</vt:lpstr>
      <vt:lpstr>人员管理潜力提升培训的目的</vt:lpstr>
      <vt:lpstr>人员管理潜力提升培训的核心内容</vt:lpstr>
      <vt:lpstr>人员管理潜力提升培训的重要性</vt:lpstr>
      <vt:lpstr>第2章 人员管理潜力提升培训的重要性</vt:lpstr>
      <vt:lpstr>为什么人员管理潜力提升培训如此重要？</vt:lpstr>
      <vt:lpstr>人员管理潜力提升培训对企业的影响</vt:lpstr>
      <vt:lpstr>人员管理潜力提升培训的目标</vt:lpstr>
      <vt:lpstr> </vt:lpstr>
      <vt:lpstr>人员管理潜力提升培训的重要性</vt:lpstr>
      <vt:lpstr>制定人员管理潜力提升培训计划的步骤</vt:lpstr>
      <vt:lpstr>第三章 人员管理潜力提升培训的实施方法</vt:lpstr>
      <vt:lpstr>如何进行人员管理潜力提升培训？</vt:lpstr>
      <vt:lpstr> </vt:lpstr>
      <vt:lpstr>培训效果的定期评估</vt:lpstr>
      <vt:lpstr>外部培训资源的应用</vt:lpstr>
      <vt:lpstr>结合岗位需求进行培训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2024-09-29T14:55:00.517</cp:lastPrinted>
  <dcterms:created xsi:type="dcterms:W3CDTF">2024-09-29T06:55:00Z</dcterms:created>
  <dcterms:modified xsi:type="dcterms:W3CDTF">2024-09-29T06:55:02Z</dcterms:modified>
</cp:coreProperties>
</file>