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1CD1B0-7F48-422B-A91D-D0FFF17A0F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AAC312-7384-4B5E-B53A-08D10AB20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D1999E-109F-41EF-9CA7-C5D211314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336857-AE06-4791-AF12-604D9E4442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2B8931-62DF-42AE-AB20-C44105341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6C0A17-4779-45E8-859C-56CA06E275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E2C32D-3A8F-4951-A90D-C450FA748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DE3555-315E-482C-986D-6CE0C93923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3A2FF-99A6-42FE-A75D-AEEEB5EA8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775F1A-1FB8-480C-81D2-2FC0F2CE0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6179F-CB66-41BF-A01B-C03E92428C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0313342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供应链中的物流节点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物流节点规划与设计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物流节点绩效评价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供应链中物流节点协同与优化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案例分析：某企业供应链中物流节点优化实践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742" b="107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物流节点是供应链中连接不同运输方式和物流活动的关键交汇点，包括仓库、配送中心、港口、机场等设施。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物流节点在供应链中发挥着存储、转运、分拣、配送、信息处理等核心功能，确保物品从供应商到最终消费者的顺畅流动。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仓库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配送中心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港口/码头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机场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物流节点类型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882" r="1688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005" r="16005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用于存储货物，并根据需求进行分拣、打包和配送。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接收来自多个供应商的货物，进行集中处理、分拣和配送至零售商或最终消费者。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连接海运和陆运的关键节点，实现货物的装卸、转运和暂存。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航空运输的枢纽，负责货物的快速转运和配送。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42" r="28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提高物流效率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促进供应链协同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提升客户满意度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增强供应链韧性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物流节点在供应链中的作用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通过优化布局、提高设备自动化水平等措施，降低物流成本，提高物流效率。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通过提供快速、准确、个性化的物流服务，提高客户满意度和忠诚度。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物流节点作为供应链中的交汇点，有助于实现供应链各环节之间的协同和信息共享。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在面对突发事件和不确定性因素时，物流节点能够发挥缓冲作用，保障供应链的稳定性和连续性。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物流节点规划与设计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优先选择靠近消费者或客户群体的地点，以减少运输时间和成本。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靠近市场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选择交通便利的地点，如靠近高速公路、铁路或港口，方便货物的快速集散。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交通便利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考虑土地成本，选择价格适中且具备发展潜力的地点。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土地成本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避开自然灾害频发地区，确保物流节点的安全稳定。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自然环境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选址原则与方法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根据业务需求划分不同的功能区域，如仓储区、配送区、办公区等。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功能区域划分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空间优化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依据货物特性和业务需求配置适当的装卸、搬运、存储设备。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合理规划空间布局，提高空间利用率，降低运营成本。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确保设施布局符合安全标准，配备消防、防盗等安全设施。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设施布局规划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信息化平台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搭建物流信息化平台，实现信息共享、协同作业和智能决策。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数据采集与传输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应用物联网技术，实现货物信息的实时采集与传输。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运用大数据和人工智能技术，对物流数据进行深度分析，优化物流运作。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信息安全保障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加强信息安全管理，确保物流信息系统的稳定运行和数据安全。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信息系统设计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物流节点运营管理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07" r="1740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入库准备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根据入库计划，提前准备好所需的库位、设备和人员，确保入库流程顺畅。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货物接收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核对货物的数量、规格、质量等信息，确保与入库计划一致。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入库登记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将货物的详细信息录入到物流信息系统中，形成库存记录。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入库管理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货物存储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按照货物的性质、规格和存储要求，合理安排货物的存放位置和方式。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定期对库存进行盘点，确保实际库存与信息系统中的记录相符。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货物养护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对库存货物进行必要的养护措施，如防潮、防尘、防锈等，确保货物质量。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在库管理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301" r="2630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根据客户需求和库存情况，制定合理的出库计划。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出库计划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按照出库计划，从库存中拣选出相应的货物。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货物拣选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将出库的货物信息录入到物流信息系统中，更新库存记录。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出库登记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安排合适的运输方式和配送路线，将货物及时送达客户手中。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货物配送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出库管理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物流节点绩效评价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绩效评价指标体系构建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物流节点吞吐量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衡量物流节点处理货物的能力，包括进货量、出货量、库存量等指标。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物流节点成本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评估物流节点的运营成本，包括人力成本、设备折旧、能源消耗等。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物流节点效率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反映物流节点在运营过程中的效率，如订单处理速度、货物周转率、设备利用率等。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体现客户对物流节点服务的满意程度，如交货准时率、货物完好率、投诉处理及时率等。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https://d.book118.com/545031334211011101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2024-09-10T01:30:04.259</cp:lastPrinted>
  <dcterms:created xsi:type="dcterms:W3CDTF">2024-09-09T17:30:04Z</dcterms:created>
  <dcterms:modified xsi:type="dcterms:W3CDTF">2024-09-09T17:30:06Z</dcterms:modified>
</cp:coreProperties>
</file>