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805B0-3223-4503-83AC-8F6558797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68A98-7A29-4991-9EB3-71C9D3B9C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F1082-39AF-45EA-A65F-4DC62ED12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F484D-A567-4E34-9B5C-D03C0720B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17BF51-372E-4016-A914-73CB1811A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2BB45-1439-4CBD-86A4-6F63A476C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09D26-2C17-4421-9995-C2F7602F1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F4A37-FEA5-4C4F-9758-527C4150A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817E9-DFF2-40BB-9908-56BD7FCE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B5A43-EDA1-4957-B9F5-A04271036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D0A9F-ADA7-4032-A040-E77993BEE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320140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坚持依法行政：提高政府治理能力的关键\n## 1.依法行政的内涵与重要性\n### 1.1依法行政的基本概念及其意义\n### 1.2依法行政与依法治国战略的关系\n### 1.3依法行政对于政府治理能力的影响\n## 2.依法行政的基本原则与要求\n### 2.1合法行政：行政机关行使权力的合法性来源\n### 2.2合理行政：行政机关行使权力的合理性要求\n### 2.3程序正当：行政机关行使权力的程序性保障\n## 3.依法行政的实践与挑战\n### 3.1我国依法行政的实践与成果\n### 3.2依法行政面临的挑战与问题\n### 3.3提高依法行政水平的对策建议\n## 4.加强依法行政建设的途径与方法\n### 4.1完善依法行政的法律法规体系\n### 4.2加强依法行政的监督与问责机制\n### 4.3提高行政机关工作人员的法治素养\n## 5.依法行政与政务服务的关系\n### 5.1依法行政在政务服务中的体现与要求\n### 5.2政务服务中的依法行政创新实践\n### 5.3提高政务服务水平的依法行政保障\n## 6.结论：依法行政对于提高政府治理能力的重要性\n### 6.1依法行政在政府治理中的核心地位\n### 6.2依法行政对于实现政府治理现代化的推动作用\n### 6.3持续加强依法行政建设，提高政府治理能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坚持依法行政：提高政府治理能力的关键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依法行政的内涵与重要性</a:t>
            </a:r>
            <a:endParaRPr/>
          </a:p>
        </p:txBody>
      </p:sp>
      <p:sp>
        <p:nvSpPr>
          <p:cNvPr id="13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依法行政是指行政机关在行使行政权力时，必须依照法律的规定进行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行政机关不得在法律之外设定权力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行政机关不得违反法律的规定行使权力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行政机关行使权力必须受到法律的约束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依法行政的意义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保护公民、法人和其他组织的合法权益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保障国家法治建设的顺利进行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依法行政是政府治理能力的重要体现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反映政府治理的规范化和法治化水平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体现政府治理的公正性和廉洁性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依法行政的基本概念及其意义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依法行政是依法治国战略的重要组成部分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依法治国战略要求国家机关在行使权力时，必须依照法律的规定进行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依法行政是依法治国战略在行政领域的具体体现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依法行政与依法治国战略相互促进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依法行政为依法治国战略的实施提供有力的保障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依法治国战略为依法行政提供良好的法治环境</a:t>
                </a:r>
                <a:endParaRPr/>
              </a:p>
            </p:txBody>
          </p:sp>
          <p:pic>
            <p:nvPicPr>
              <p:cNvPr id="24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依法行政与依法治国战略共同促进政府治理能力的提高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依法行政提高政府治理的规范化和法治化水平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依法治国战略提高政府治理的公正性和廉洁性</a:t>
                </a:r>
                <a:endParaRPr/>
              </a:p>
            </p:txBody>
          </p:sp>
          <p:pic>
            <p:nvPicPr>
              <p:cNvPr id="25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依法行政与依法治国战略的关系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依法行政提高政府治理的规范化和法治化水平</a:t>
                </a:r>
                <a:endParaRPr/>
              </a:p>
            </p:txBody>
          </p:sp>
          <p:sp>
            <p:nvSpPr>
              <p:cNvPr id="26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政府行使权力必须依照法律的规定进行，有利于规范政府行为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政府治理的规范化和法治化水平提高，有利于提高政府治理能力</a:t>
                </a:r>
                <a:endParaRPr/>
              </a:p>
            </p:txBody>
          </p:sp>
        </p:grpSp>
        <p:grpSp>
          <p:nvGrpSpPr>
            <p:cNvPr id="26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依法行政提高政府治理的公正性和廉洁性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政府行使权力受到法律约束，有利于保障公民、法人和其他组织的合法权益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政府治理的公正性和廉洁性提高，有利于提高政府治理能力</a:t>
                </a:r>
                <a:endParaRPr/>
              </a:p>
            </p:txBody>
          </p:sp>
        </p:grpSp>
        <p:grpSp>
          <p:nvGrpSpPr>
            <p:cNvPr id="26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依法行政提高政府治理的有效性和公信力</a:t>
                </a:r>
                <a:endParaRPr/>
              </a:p>
            </p:txBody>
          </p:sp>
          <p:sp>
            <p:nvSpPr>
              <p:cNvPr id="26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政府依照法律的规定行使权力，有利于提高政府治理的有效性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政府治理的有效性和公信力提高，有利于提高政府治理能力</a:t>
                </a:r>
                <a:endParaRPr/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依法行政对于政府治理能力的影响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依法行政的基本原则与要求</a:t>
            </a:r>
            <a:endParaRPr/>
          </a:p>
        </p:txBody>
      </p:sp>
      <p:sp>
        <p:nvSpPr>
          <p:cNvPr id="27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7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7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合法行政要求行政机关行使权力必须依照法律的规定进行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法律是行政机关行使权力的合法性来源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行政机关不得在法律之外设定权力</a:t>
                </a:r>
                <a:endParaRPr/>
              </a:p>
            </p:txBody>
          </p:sp>
          <p:sp>
            <p:nvSpPr>
              <p:cNvPr id="27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8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合法行政要求行政机关行使权力必须符合法律的目的和意图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法律的目的和意图是行政机关行使权力的指导原则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行政机关行使权力必须符合法律的目的和意图</a:t>
                </a:r>
                <a:endParaRPr/>
              </a:p>
            </p:txBody>
          </p:sp>
          <p:sp>
            <p:nvSpPr>
              <p:cNvPr id="28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8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8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合法行政要求行政机关行使权力必须受到法律的约束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行政机关行使权力必须受到法律的约束，防止权力滥用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行政机关行使权力必须遵守法律的规定，承担法律责任</a:t>
                </a:r>
                <a:endParaRPr/>
              </a:p>
            </p:txBody>
          </p:sp>
          <p:sp>
            <p:nvSpPr>
              <p:cNvPr id="28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合法行政：行政机关行使权力的合法性来源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合理行政要求行政机关行使权力必须符合社会公共利益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社会公共利益是行政机关行使权力的价值取向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行政机关行使权力必须符合社会公共利益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合理行政要求行政机关行使权力必须平衡各方利益关系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行政机关行使权力必须平衡各方利益关系，防止利益冲突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行政机关行使权力必须尊重和保护公民、法人和其他组织的合法权益</a:t>
                </a:r>
                <a:endParaRPr/>
              </a:p>
            </p:txBody>
          </p:sp>
          <p:pic>
            <p:nvPicPr>
              <p:cNvPr id="29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合理行政要求行政机关行使权力必须提高行政效率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行政机关行使权力必须提高行政效率，满足人民群众的需求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行政机关行使权力必须简化行政程序，降低行政成本</a:t>
                </a:r>
                <a:endParaRPr/>
              </a:p>
            </p:txBody>
          </p:sp>
          <p:pic>
            <p:nvPicPr>
              <p:cNvPr id="30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合理行政：行政机关行使权力的合理性要求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0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程序正当要求行政机关行使权力必须遵循法定程序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法定程序是行政机关行使权力的程序性保障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行政机关行使权力必须遵循法定程序</a:t>
                </a:r>
                <a:endParaRPr/>
              </a:p>
            </p:txBody>
          </p:sp>
        </p:grpSp>
        <p:grpSp>
          <p:nvGrpSpPr>
            <p:cNvPr id="31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程序正当要求行政机关行使权力必须保障公民、法人和其他组织的程序权利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公民、法人和其他组织的程序权利是行政机关行使权力的前提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行政机关行使权力必须保障公民、法人和其他组织的程序权利</a:t>
                </a:r>
                <a:endParaRPr/>
              </a:p>
            </p:txBody>
          </p:sp>
        </p:grpSp>
        <p:grpSp>
          <p:nvGrpSpPr>
            <p:cNvPr id="31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程序正当要求行政机关行使权力必须公开透明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行政机关行使权力必须公开透明，接受社会监督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行政机关行使权力必须公开透明，提高政府公信力</a:t>
                </a:r>
                <a:endParaRPr/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程序正当：行政机关行使权力的程序性保障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依法行政的实践与挑战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我国依法行政的实践与成果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我国依法行政的实践取得了显著成果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建立了比较完善的依法行政法律法规体系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行政机关依法行政意识逐渐增强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政务服务水平不断提高，便民利企措施得到有效实施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我国依法行政的实践面临的挑战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法律法规体系尚需完善，部分领域法律缺失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行政机关依法行政意识仍需加强，部分行政行为不符合法律规定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政务服务水平仍需提高，部分政务服务环节不够规范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5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8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9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法律法规体系不完善，部分领域法律缺失</a:t>
                </a:r>
                <a:endParaRPr/>
              </a:p>
            </p:txBody>
          </p:sp>
          <p:sp>
            <p:nvSpPr>
              <p:cNvPr id="31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部分领域法律缺失，导致行政机关无法可依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法律法规之间存在冲突，影响依法行政的实施</a:t>
                </a:r>
                <a:endParaRPr/>
              </a:p>
            </p:txBody>
          </p:sp>
        </p:grpSp>
        <p:grpSp>
          <p:nvGrpSpPr>
            <p:cNvPr id="32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33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行政机关依法行政意识不强，部分行政行为不符合法律规定</a:t>
                </a:r>
                <a:endParaRPr/>
              </a:p>
            </p:txBody>
          </p:sp>
          <p:sp>
            <p:nvSpPr>
              <p:cNvPr id="35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行政机关依法行政意识不强，部分行政行为违反法律规定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行政机关工作人员法治素养不高，影响依法行政的实施</a:t>
                </a:r>
                <a:endParaRPr/>
              </a:p>
            </p:txBody>
          </p:sp>
        </p:grpSp>
        <p:grpSp>
          <p:nvGrpSpPr>
            <p:cNvPr id="36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37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政务服务水平不高，部分政务服务环节不够规范</a:t>
                </a:r>
                <a:endParaRPr/>
              </a:p>
            </p:txBody>
          </p:sp>
          <p:sp>
            <p:nvSpPr>
              <p:cNvPr id="3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政务服务水平不高，部分政务服务环节不够规范，影响依法行政的实施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政务服务中存在不公开、不透明现象，影响政府公信力</a:t>
                </a:r>
                <a:endParaRPr/>
              </a:p>
            </p:txBody>
          </p:sp>
        </p:grpSp>
      </p:grpSp>
      <p:sp>
        <p:nvSpPr>
          <p:cNvPr id="40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依法行政面临的挑战与问题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完善依法行政法律法规体系，加强法律制度建设</a:t>
                </a:r>
                <a:endParaRPr/>
              </a:p>
            </p:txBody>
          </p:sp>
          <p:sp>
            <p:nvSpPr>
              <p:cNvPr id="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完善依法行政法律法规体系，确保行政机关有法可依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加强法律制度建设，提高法律法规的质量和实效性</a:t>
                </a:r>
                <a:endParaRPr/>
              </a:p>
            </p:txBody>
          </p:sp>
        </p:grpSp>
        <p:grpSp>
          <p:nvGrpSpPr>
            <p:cNvPr id="4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加强行政机关依法行政意识，提高法治素养</a:t>
                </a:r>
                <a:endParaRPr/>
              </a:p>
            </p:txBody>
          </p:sp>
          <p:sp>
            <p:nvSpPr>
              <p:cNvPr id="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加强行政机关依法行政意识，确保行政行为符合法律规定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提高行政机关工作人员法治素养，提高依法行政水平</a:t>
                </a:r>
                <a:endParaRPr/>
              </a:p>
            </p:txBody>
          </p:sp>
        </p:grpSp>
        <p:grpSp>
          <p:nvGrpSpPr>
            <p:cNvPr id="5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提高政务服务水平，规范政务服务环节</a:t>
                </a:r>
                <a:endParaRPr/>
              </a:p>
            </p:txBody>
          </p:sp>
          <p:sp>
            <p:nvSpPr>
              <p:cNvPr id="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提高政务服务水平，满足人民群众的需求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规范政务服务环节，提高政府公信力</a:t>
                </a:r>
                <a:endParaRPr/>
              </a:p>
            </p:txBody>
          </p:sp>
        </p:grpSp>
      </p:grpSp>
      <p:pic>
        <p:nvPicPr>
          <p:cNvPr id="5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提高依法行政水平的对策建议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https://d.book118.com/545032014042011112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坚持依法行政：提高政府治理能力的关键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2024-09-18T10:04:42.168</cp:lastPrinted>
  <dcterms:created xsi:type="dcterms:W3CDTF">2024-09-18T02:04:42Z</dcterms:created>
  <dcterms:modified xsi:type="dcterms:W3CDTF">2024-09-18T02:04:44Z</dcterms:modified>
</cp:coreProperties>
</file>