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C89D8-6E1A-406C-B0BB-3F70F4E86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E8EBB-7C71-4C14-AD28-46F1AAFAA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950E9-D765-43F4-B402-1BE58C9B7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3E790-E708-46B8-9087-EAA26FEF4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411CBC-18D8-4A1F-89EA-E650FA59B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1FA1B-95E3-4264-9F94-CD85CED5D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9FE9A9-B5B0-4AD4-ACBA-D65BB4EE4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4EF86-4D6A-4619-B015-B54D9DAF8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9876D-3247-43D7-94EF-982C3D1FA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36859-1271-41AB-920C-9EEED199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BA7D8-E0C8-4832-922B-80A8DBD30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320300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泌尿外科结石健康宣教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泌尿系结石的诊断与治疗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预防泌尿系结石的措施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泌尿系结石患者的日常护理与注意事项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泌尿系结石是指在泌尿系统内形成的固体块状物，通常由矿物质和酸盐组成。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根据结石所在部位，可分为肾结石、输尿管结石、膀胱结石和尿道结石等。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泌尿系结石的成因较为复杂，通常与代谢异常、尿路感染、尿路梗阻等多种因素有关。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高钙尿症、草酸钙沉积、尿酸结晶等代谢异常；尿路感染刺激尿路黏膜脱落形成结石；尿路梗阻导致尿液滞留，促进结石形成。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结石通常无症状或仅表现为腰部钝痛，输尿管结石典型表现为腰部或上腹部阵发性疼痛，放射至膀胱或会阴部，并伴有血尿。膀胱结石典型表现为排尿困难和膀胱刺激症状。尿道结石表现为排尿困难、点滴状排尿，严重时可出现急性尿潴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泌尿系结石的症状表现因结石部位和大小而异，可能出现尿频、尿急、尿痛等膀胱刺激症状，以及发热、寒战等全身症状。严重时可导致肾功能不全、尿毒症等严重后果。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泌尿系结石的诊断与治疗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利用高频声波显示肾脏、输尿管和膀胱的结构，发现结石及评估其大小和位置。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通过腹部平片或尿路造影检查，观察结石的钙化程度和位置。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高分辨率CT扫描可清晰显示结石，并评估是否存在并发症。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检测尿液中的结晶成分，有助于诊断结石类型。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CT扫描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尿液分析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体外冲击波碎石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开腹手术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对于小结石，可采用药物治疗，如利尿剂、溶石剂等，促进结石排出。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利用高能冲击波粉碎结石，使其随尿液排出体外。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通过尿道或腰部小切口，采用激光或气压弹道等技术粉碎并取出结石。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对于复杂或大体积结石，可能需要进行开腹手术取石。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直接有效，适用于大体积或复杂结石；可缩短治疗时间。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存在一定风险，如感染、出血等；术后恢复时间较长。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手术缺点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无创、无痛、恢复快；适用于小体积结石。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非手术优点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治疗时间较长，需要多次治疗；部分患者可能无法彻底清除结石。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非手术缺点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手术与非手术治疗的优缺点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预防泌尿系结石的措施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753" r="875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保持充足的水分摄入，有助于稀释尿液，减少结石形成。建议每日饮水量在2000-3000毫升。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限制盐和动物蛋白质摄入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过多的盐和动物蛋白质摄入会增加尿液中的钙和尿酸的浓度，从而增加结石形成的风险。建议每日盐摄入量不超过6克，动物蛋白质适量摄入。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多摄入富含纤维的食物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增加富含纤维的食物的摄入，如蔬菜、水果和全谷物，有助于降低尿液中结石形成的风险。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https://d.book118.com/545032030032011111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2024-09-16T20:17:14.687</cp:lastPrinted>
  <dcterms:created xsi:type="dcterms:W3CDTF">2024-09-16T12:17:14Z</dcterms:created>
  <dcterms:modified xsi:type="dcterms:W3CDTF">2024-09-16T12:17:16Z</dcterms:modified>
</cp:coreProperties>
</file>