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CC61D-0539-4E6D-A928-098660AE5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7ABE8-25CA-4897-99B1-DAC143929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B670F-7AD2-4568-8273-5A6FCE3B0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8BB46-C638-414B-A86C-F47DCD232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29D133-8447-4818-9DE1-3419CCE29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B88AD-0FB0-492B-AB94-07854B7F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7F4B2A-EB7B-4566-AFA4-11E2B4FC8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AE334-B670-4EC4-9657-B929DA856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6ED8B-5F03-4C80-B185-9821401B8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A2048-3BBF-42E3-BCDA-6D12D7D1E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161C0-DAD2-40E7-8A22-E89E961DF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3203312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IDL功能及应用介绍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IDL基础功能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IDL高级功能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IDL在遥感领域应用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IDL在地理信息系统应用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IDL在科学计算领域应用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IDL概述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IDL（Interface Definition Language）是一种用于描述软件应用程序之间接口的语言，它允许开发人员以一种统一、标准化的方式定义数据类型、函数和对象等接口元素。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IDL最初起源于CORBA（Common Object Request Broker Architecture）规范，用于实现分布式对象计算。随着技术的发展，IDL逐渐被应用于其他领域，如Web服务、云计算和大数据等。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IDL定义与发展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可扩展性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类型安全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语言无关性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IDL语言特点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IDL语言具有跨平台性，可以在不同的操作系统和编程语言之间实现互操作性。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IDL语言提供了严格的类型检查机制，确保数据在传输过程中的类型安全。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IDL语言支持自定义数据类型和函数，可以根据实际需求进行扩展。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IDL语言本身不依赖于特定的编程语言，可以与多种编程语言配合使用。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在分布式计算环境中，IDL可以用于定义分布式对象之间的接口，实现跨平台、跨语言的通信。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分布式计算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Web服务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IDL可以用于描述Web服务的接口，使得不同的Web服务可以相互调用和通信。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在云计算领域，IDL可以用于定义云服务的接口，实现云服务之间的互操作性。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在大数据处理中，IDL可以用于定义数据处理的接口，实现数据的跨平台、跨语言处理。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IDL应用领域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IDL基础功能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变量定义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使用IDL定义变量时，无需事先声明变量类型，变量类型会根据赋值自动推断。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数组操作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IDL提供强大的数组处理能力，支持多维数组的定义和操作，如数组索引、切片、连接等。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IDL支持多种数据类型，包括整型（INTEGER）、浮点型（FLOAT）、双精度型（DOUBLE）、字符串型（STRING）等。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数据类型与变量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IDL支持基本的算术运算符，如加（+）、减（-）、乘（*）、除（/）等。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算术运算符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用于比较两个值的大小关系，如等于（==）、不等于（!=）、大于（&gt;）、小于（&lt;）等。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关系运算符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用于组合多个条件表达式，如逻辑与（&amp;&amp;）、逻辑或（||）、逻辑非（!）等。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逻辑运算符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对二进制位进行操作，如位与（&amp;）、位或（|）、位异或（^）等。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位运算符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运算符与表达式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根据条件表达式的值选择不同的执行路径，如IF-THEN-ELSE结构。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条件语句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327" b="1032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重复执行一段代码，直到满足特定条件为止，如FOR循环、WHILE循环等。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循环语句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允许用户定义自己的函数，实现特定的功能，提高代码复用性。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自定义函数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控制结构与函数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文件打开与关闭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使用OPEN函数打开文件，CLOSE函数关闭文件。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文件读取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提供多种读取文件的方法，如READ、READF、READU等函数，可读取文本文件、二进制文件等。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文件写入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使用WRITE、WRITEF、WRITEU等函数将数据写入文件，支持文本格式和二进制格式的写入。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文件定位与操作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提供文件指针操作，如移动文件指针、获取文件位置等，方便对文件进行灵活操作。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文件读写操作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IDL高级功能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数组函数与过程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内置大量数组处理函数和过程，如排序、查找、统计、滤波等，满足各种数据处理需求。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数组创建与初始化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支持多维数组创建，提供多种初始化方法，如常量、序列、随机数等。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数组索引与切片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灵活的数组索引方式，支持多维数组切片操作，便于提取子数组和进行局部处理。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数组运算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提供丰富的数组运算函数，如数学运算（加、减、乘、除等）、逻辑运算（与、或、非等）、比较运算（等于、不等于、大于、小于等）。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数组操作与处理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提供丰富的图像处理函数，包括滤波、增强、变换、分割等，支持图像分析和特征提取。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图像输出与保存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支持多种图像格式输出和保存，便于与其他软件或平台进行数据交换。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提供多种图像可视化技术，如伪彩色、等值线、矢量场等，便于直观地展示图像信息。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图像读取与显示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支持多种图像格式读取，提供灵活的图像显示控制，如缩放、旋转、色彩调整等。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图像显示与处理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二维图形绘制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提供多种二维图形绘制函数，如折线图、散点图、柱状图、饼图等，支持图形样式和属性的自定义设置。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交互式绘图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支持交互式绘图功能，允许用户在图形界面上进行实时操作和修改，提高数据可视化的灵活性和交互性。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图形输出与保存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支持多种图形格式输出和保存，如PNG、JPEG、PDF等，便于图形的分享和发布。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三维图形绘制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支持三维数据可视化，提供三维散点图、曲面图、等值线图等绘制方法，实现数据的立体展示。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数据分析与统计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提供数据清洗、转换、归一化等预处理功能，确保数据的准确性和一致性。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支持数据的描述性统计分析，包括均值、中位数、标准差、偏度、峰度等指标的计算和展示。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提供假设检验、方差分析、回归分析等推断性统计方法，帮助用户从数据中挖掘有价值的信息和规律。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数据挖掘与机器学习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集成数据挖掘和机器学习算法库，支持分类、聚类、预测等任务的处理和分析。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https://d.book118.com/545032033120011103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2024-09-12T15:52:33.263</cp:lastPrinted>
  <dcterms:created xsi:type="dcterms:W3CDTF">2024-09-12T07:52:33Z</dcterms:created>
  <dcterms:modified xsi:type="dcterms:W3CDTF">2024-09-12T07:52:35Z</dcterms:modified>
</cp:coreProperties>
</file>