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4D208F-AF85-411F-B517-56C86935B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FDE5E-C06E-4211-B309-524B12F4F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286F95-2750-4AE0-AD77-3B4B34106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BD752D-43FD-4B6F-8D1E-A361D5E43F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251EF9-720E-4218-9E06-4A910C95A1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269C35-CA0A-48B2-96BA-52F9E0D31F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18A91E-CDB5-4D89-ADBD-BD0979048F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F995AC-815C-485F-83CE-073CA35A1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8F8908-CC41-425B-88C0-7DECAA376C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0095E2-E36B-432C-8D67-EA6A4C7AF8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1534F3-DD9D-48E9-B546-7960C02A1A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032331214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创新会展经济与管理的金融支持模式</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会展经济与管理的概述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金融支持模式在会展经济与管理中的应用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创新会展经济与管理的金融支持模式的构建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创新会展经济与管理的金融支持模式的实施与保障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创新会展经济与管理的重要性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会展经济是现代服务业的重要组成部分，对于促进贸易、推动产业升级、加强国际交流具有重要意义。创新会展经济与管理模式，有助于提高会展业的竞争力和影响力，进一步推动经济发展。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金融支持对会展经济与管理的影响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金融支持是会展经济与管理发展的重要保障。通过提供资金支持、优化金融服务等方式，金融支持可以促进会展业的创新发展，提高会展经济与管理的效率和水平。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815" r="2881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本文旨在探讨创新会展经济与管理的金融支持模式，分析金融支持对会展经济与管理的影响及作用机制，提出相应的政策建议，以促进会展业的可持续发展。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研究问题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如何构建有效的金融支持模式，以满足创新会展经济与管理的需求？金融支持对会展经济与管理的影响具体表现在哪些方面？如何优化现有的金融支持政策，以更好地促进会展业的发展？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会展经济与管理的概述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会展经济是指通过举办各种形式的会议、展览、展销等活动，促进商品、技术、信息的交流与合作，带动相关产业的发展，从而形成的经济现象。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会展经济具有聚集性、时效性、互动性、综合性等特点。它能够汇聚大量的参展商、观众和专业人士，促进产业交流和合作，推动技术创新和经济发展。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会展经济的定义与特点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提高会展效果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通过有效的会展管理，可以确保会展活动的顺利进行，提高会展的参与度和影响力，从而达到预期的会展效果。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降低会展成本</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合理的会展管理能够优化资源配置，降低会展活动的成本，提高经济效益。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提升城市形象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成功的会展活动能够提升城市的知名度和美誉度，促进城市经济的发展和文化的交流。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会展经济的发展需要有效的会展管理来支撑和推动，而会展管理的不断完善和创新则有助于促进会展经济的持续发展。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相互促进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会展经济为会展管理提供了广阔的市场空间和丰富的实践经验，而会展管理则为会展经济提供了专业的服务保障和智力支持。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相互依存</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会展经济与会展管理在实践中不断互动发展，共同推动产业的升级和社会的进步。</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互动发展</a:t>
            </a:r>
          </a:p>
        </p:txBody>
      </p:sp>
      <p:pic>
        <p:nvPicPr>
          <p:cNvPr id="9" name="Picture 9"/>
          <p:cNvPicPr>
            <a:picLocks noChangeAspect="1"/>
          </p:cNvPicPr>
          <p:nvPr/>
        </p:nvPicPr>
        <p:blipFill>
          <a:blip r:embed="rId2"/>
          <a:srcRect l="13892" r="13892"/>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会展经济与管理的关系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金融支持模式在会展经济与管理中的应用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49" b="165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金融支持模式是指通过金融机构和金融工具为会展经济与管理提供资金支持和金融服务的模式。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主要包括政策性金融支持、商业性金融支持以及合作性金融支持等。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金融支持模式的定义与类型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类型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提升会展管理水平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引入先进的金融管理工具和方法，提高会展企业的财务管理和风险管理水平。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增强会展国际竞争力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借助金融支持，推动会展企业国际化发展，提高我国会展业的国际竞争力。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促进会展经济发展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通过提供贷款、投资等金融支持，帮助会展企业解决资金问题，推动会展经济发展。</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金融支持模式在会展经济与管理中的作用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https://d.book118.com/545032331214011100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2024-09-08T12:50:28.318</cp:lastPrinted>
  <dcterms:created xsi:type="dcterms:W3CDTF">2024-09-08T04:50:28Z</dcterms:created>
  <dcterms:modified xsi:type="dcterms:W3CDTF">2024-09-08T04:50:30Z</dcterms:modified>
</cp:coreProperties>
</file>