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331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302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84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84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6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image" Target="../media/image1.png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10" Type="http://schemas.openxmlformats.org/officeDocument/2006/relationships/tags" Target="../tags/tag36.xml" /><Relationship Id="rId11" Type="http://schemas.openxmlformats.org/officeDocument/2006/relationships/tags" Target="../tags/tag37.xml" /><Relationship Id="rId12" Type="http://schemas.openxmlformats.org/officeDocument/2006/relationships/tags" Target="../tags/tag38.xml" /><Relationship Id="rId13" Type="http://schemas.openxmlformats.org/officeDocument/2006/relationships/tags" Target="../tags/tag39.xml" /><Relationship Id="rId14" Type="http://schemas.openxmlformats.org/officeDocument/2006/relationships/tags" Target="../tags/tag40.xml" /><Relationship Id="rId15" Type="http://schemas.openxmlformats.org/officeDocument/2006/relationships/tags" Target="../tags/tag41.xml" /><Relationship Id="rId16" Type="http://schemas.openxmlformats.org/officeDocument/2006/relationships/tags" Target="../tags/tag42.xml" /><Relationship Id="rId17" Type="http://schemas.openxmlformats.org/officeDocument/2006/relationships/tags" Target="../tags/tag43.xml" /><Relationship Id="rId18" Type="http://schemas.openxmlformats.org/officeDocument/2006/relationships/tags" Target="../tags/tag44.xml" /><Relationship Id="rId19" Type="http://schemas.openxmlformats.org/officeDocument/2006/relationships/tags" Target="../tags/tag45.xml" /><Relationship Id="rId2" Type="http://schemas.openxmlformats.org/officeDocument/2006/relationships/tags" Target="../tags/tag28.xml" /><Relationship Id="rId20" Type="http://schemas.openxmlformats.org/officeDocument/2006/relationships/tags" Target="../tags/tag46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ags" Target="../tags/tag64.xml" /><Relationship Id="rId19" Type="http://schemas.openxmlformats.org/officeDocument/2006/relationships/tags" Target="../tags/tag65.xml" /><Relationship Id="rId2" Type="http://schemas.openxmlformats.org/officeDocument/2006/relationships/tags" Target="../tags/tag48.xml" /><Relationship Id="rId20" Type="http://schemas.openxmlformats.org/officeDocument/2006/relationships/tags" Target="../tags/tag66.xml" /><Relationship Id="rId21" Type="http://schemas.openxmlformats.org/officeDocument/2006/relationships/image" Target="../media/image2.png" /><Relationship Id="rId22" Type="http://schemas.openxmlformats.org/officeDocument/2006/relationships/tags" Target="../tags/tag67.xml" /><Relationship Id="rId23" Type="http://schemas.openxmlformats.org/officeDocument/2006/relationships/tags" Target="../tags/tag68.xml" /><Relationship Id="rId24" Type="http://schemas.openxmlformats.org/officeDocument/2006/relationships/tags" Target="../tags/tag69.xml" /><Relationship Id="rId25" Type="http://schemas.openxmlformats.org/officeDocument/2006/relationships/tags" Target="../tags/tag70.xml" /><Relationship Id="rId26" Type="http://schemas.openxmlformats.org/officeDocument/2006/relationships/slideMaster" Target="../slideMasters/slideMaster2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tags" Target="../tags/tag51.xml" /><Relationship Id="rId6" Type="http://schemas.openxmlformats.org/officeDocument/2006/relationships/tags" Target="../tags/tag52.xml" /><Relationship Id="rId7" Type="http://schemas.openxmlformats.org/officeDocument/2006/relationships/tags" Target="../tags/tag53.xml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tags" Target="../tags/tag88.xml" /><Relationship Id="rId19" Type="http://schemas.openxmlformats.org/officeDocument/2006/relationships/image" Target="../media/image2.png" /><Relationship Id="rId2" Type="http://schemas.openxmlformats.org/officeDocument/2006/relationships/tags" Target="../tags/tag72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slideMaster" Target="../slideMasters/slideMaster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tags" Target="../tags/tag96.xml" /><Relationship Id="rId20" Type="http://schemas.openxmlformats.org/officeDocument/2006/relationships/tags" Target="../tags/tag114.xml" /><Relationship Id="rId21" Type="http://schemas.openxmlformats.org/officeDocument/2006/relationships/tags" Target="../tags/tag115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6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ags" Target="../tags/tag138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20" Type="http://schemas.openxmlformats.org/officeDocument/2006/relationships/slideMaster" Target="../slideMasters/slideMaster2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8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4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20" Type="http://schemas.openxmlformats.org/officeDocument/2006/relationships/tags" Target="../tags/tag210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image" Target="../media/image1.png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2.xml" /><Relationship Id="rId20" Type="http://schemas.openxmlformats.org/officeDocument/2006/relationships/tags" Target="../tags/tag229.xml" /><Relationship Id="rId21" Type="http://schemas.openxmlformats.org/officeDocument/2006/relationships/tags" Target="../tags/tag230.xml" /><Relationship Id="rId22" Type="http://schemas.openxmlformats.org/officeDocument/2006/relationships/tags" Target="../tags/tag231.xml" /><Relationship Id="rId23" Type="http://schemas.openxmlformats.org/officeDocument/2006/relationships/tags" Target="../tags/tag232.xml" /><Relationship Id="rId24" Type="http://schemas.openxmlformats.org/officeDocument/2006/relationships/tags" Target="../tags/tag233.xml" /><Relationship Id="rId25" Type="http://schemas.openxmlformats.org/officeDocument/2006/relationships/tags" Target="../tags/tag234.xml" /><Relationship Id="rId26" Type="http://schemas.openxmlformats.org/officeDocument/2006/relationships/slideMaster" Target="../slideMasters/slideMaster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45CB4-2925-4721-8C42-B9CDFFF4F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4945F-E9D7-4D45-BD9D-ECBC4691A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3DD8B-1B0C-4844-BABB-0EE604720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0D31F2-1DFA-4C7D-A594-79AC67AB3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20CFA1-472B-4B41-B716-617DFE878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E3F3E9-90F5-430E-9508-513A7F6F0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22BB70-3328-4F8E-B538-7A0B673AF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9DCE49-0119-46C2-8726-CB50B520F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8E81B5-029E-415C-B17E-CF546C287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65691-7A75-4504-B901-1DFECEDAE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182EB-D5F0-4890-8701-7F5AF4B54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24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698" name="矩形 25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0" name="矩形 26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2" name="矩形 27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4" name="矩形 2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6" name="矩形 29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8" name="矩形 31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0" name="矩形 3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2" name="矩形 34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4" name="矩形 35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6" name="矩形 37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8" name="矩形 38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20" name="矩形 40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22" name="矩形 2248"/>
          <p:cNvSpPr/>
          <p:nvPr>
            <p:custDataLst>
              <p:tags r:id="rId14"/>
            </p:custDataLst>
          </p:nvPr>
        </p:nvSpPr>
        <p:spPr>
          <a:xfrm>
            <a:off x="875030" y="5120640"/>
            <a:ext cx="2585720" cy="457200"/>
          </a:xfrm>
          <a:prstGeom prst="rect">
            <a:avLst/>
          </a:prstGeom>
          <a:solidFill>
            <a:schemeClr val="lt1"/>
          </a:solidFill>
          <a:ln>
            <a:solidFill>
              <a:schemeClr val="accent3"/>
            </a:solidFill>
            <a:prstDash val="solid"/>
          </a:ln>
          <a:effectLst>
            <a:outerShdw dist="63500" dir="2700000" algn="tl" rotWithShape="0">
              <a:schemeClr val="accent3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24" name="署名"/>
          <p:cNvSpPr txBox="1">
            <a:spLocks noGrp="1"/>
          </p:cNvSpPr>
          <p:nvPr>
            <p:ph type="body" idx="14"/>
            <p:custDataLst>
              <p:tags r:id="rId15"/>
            </p:custDataLst>
          </p:nvPr>
        </p:nvSpPr>
        <p:spPr>
          <a:xfrm>
            <a:off x="875030" y="5135880"/>
            <a:ext cx="258572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3" hasCustomPrompt="1"/>
            <p:custDataLst>
              <p:tags r:id="rId16"/>
            </p:custDataLst>
          </p:nvPr>
        </p:nvSpPr>
        <p:spPr>
          <a:xfrm>
            <a:off x="962660" y="3249930"/>
            <a:ext cx="4175760" cy="11525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strike="noStrike" kern="0" cap="none" spc="100" normalizeH="0" baseline="0" noProof="1">
                <a:solidFill>
                  <a:schemeClr val="accent3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9" hasCustomPrompt="1"/>
            <p:custDataLst>
              <p:tags r:id="rId17"/>
            </p:custDataLst>
          </p:nvPr>
        </p:nvSpPr>
        <p:spPr>
          <a:xfrm>
            <a:off x="962660" y="1246505"/>
            <a:ext cx="11229340" cy="13569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0" cap="none" spc="400" normalizeH="0" baseline="0" noProof="0">
                <a:ln>
                  <a:solidFill>
                    <a:schemeClr val="accent1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30" name="任意多边形: 形状 8"/>
          <p:cNvSpPr/>
          <p:nvPr>
            <p:custDataLst>
              <p:tags r:id="rId18"/>
            </p:custDataLst>
          </p:nvPr>
        </p:nvSpPr>
        <p:spPr>
          <a:xfrm>
            <a:off x="0" y="0"/>
            <a:ext cx="12192000" cy="1548130"/>
          </a:xfrm>
          <a:custGeom>
            <a:gdLst>
              <a:gd name="connsiteX0" fmla="*/ 0 w 12192000"/>
              <a:gd name="connsiteY0" fmla="*/ 0 h 1547919"/>
              <a:gd name="connsiteX1" fmla="*/ 12192000 w 12192000"/>
              <a:gd name="connsiteY1" fmla="*/ 0 h 1547919"/>
              <a:gd name="connsiteX2" fmla="*/ 12192000 w 12192000"/>
              <a:gd name="connsiteY2" fmla="*/ 493986 h 1547919"/>
              <a:gd name="connsiteX3" fmla="*/ 1543177 w 12192000"/>
              <a:gd name="connsiteY3" fmla="*/ 493986 h 1547919"/>
              <a:gd name="connsiteX4" fmla="*/ 1469320 w 12192000"/>
              <a:gd name="connsiteY4" fmla="*/ 498020 h 1547919"/>
              <a:gd name="connsiteX5" fmla="*/ 0 w 12192000"/>
              <a:gd name="connsiteY5" fmla="*/ 1547919 h 1547919"/>
              <a:gd name="connsiteX6" fmla="*/ 0 w 12192000"/>
              <a:gd name="connsiteY6" fmla="*/ 493986 h 1547919"/>
              <a:gd name="connsiteX7" fmla="*/ 0 w 12192000"/>
              <a:gd name="connsiteY7" fmla="*/ 484909 h 15479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547919">
                <a:moveTo>
                  <a:pt x="0" y="0"/>
                </a:moveTo>
                <a:lnTo>
                  <a:pt x="12192000" y="0"/>
                </a:lnTo>
                <a:lnTo>
                  <a:pt x="12192000" y="493986"/>
                </a:lnTo>
                <a:lnTo>
                  <a:pt x="1543177" y="493986"/>
                </a:lnTo>
                <a:lnTo>
                  <a:pt x="1469320" y="498020"/>
                </a:lnTo>
                <a:cubicBezTo>
                  <a:pt x="667025" y="557740"/>
                  <a:pt x="156165" y="815472"/>
                  <a:pt x="0" y="1547919"/>
                </a:cubicBezTo>
                <a:lnTo>
                  <a:pt x="0" y="493986"/>
                </a:lnTo>
                <a:lnTo>
                  <a:pt x="0" y="484909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noFill/>
              <a:cs typeface="MiSans" panose="00000500000000000000" charset="-122"/>
            </a:endParaRPr>
          </a:p>
        </p:txBody>
      </p:sp>
      <p:sp>
        <p:nvSpPr>
          <p:cNvPr id="1048732" name="矩形 7"/>
          <p:cNvSpPr/>
          <p:nvPr>
            <p:custDataLst>
              <p:tags r:id="rId19"/>
            </p:custDataLst>
          </p:nvPr>
        </p:nvSpPr>
        <p:spPr>
          <a:xfrm>
            <a:off x="0" y="6640195"/>
            <a:ext cx="12192000" cy="217805"/>
          </a:xfrm>
          <a:prstGeom prst="rect">
            <a:avLst/>
          </a:pr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4" name="椭圆 21"/>
          <p:cNvSpPr/>
          <p:nvPr>
            <p:custDataLst>
              <p:tags r:id="rId20"/>
            </p:custDataLst>
          </p:nvPr>
        </p:nvSpPr>
        <p:spPr>
          <a:xfrm>
            <a:off x="241935" y="241935"/>
            <a:ext cx="315595" cy="315595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6" name="椭圆 22"/>
          <p:cNvSpPr/>
          <p:nvPr>
            <p:custDataLst>
              <p:tags r:id="rId21"/>
            </p:custDataLst>
          </p:nvPr>
        </p:nvSpPr>
        <p:spPr>
          <a:xfrm rot="2573124">
            <a:off x="159385" y="340360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29" name="直接连接符 2266"/>
          <p:cNvCxnSpPr/>
          <p:nvPr>
            <p:custDataLst>
              <p:tags r:id="rId22"/>
            </p:custDataLst>
          </p:nvPr>
        </p:nvCxnSpPr>
        <p:spPr>
          <a:xfrm>
            <a:off x="1002665" y="4638040"/>
            <a:ext cx="441325" cy="0"/>
          </a:xfrm>
          <a:prstGeom prst="line">
            <a:avLst/>
          </a:prstGeom>
          <a:ln w="38100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6" descr="资源 2@4x-8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3"/>
          <a:srcRect r="-524"/>
          <a:stretch>
            <a:fillRect/>
          </a:stretch>
        </p:blipFill>
        <p:spPr>
          <a:xfrm>
            <a:off x="4638675" y="3102610"/>
            <a:ext cx="7567295" cy="3547745"/>
          </a:xfrm>
          <a:prstGeom prst="rect">
            <a:avLst/>
          </a:prstGeom>
        </p:spPr>
      </p:pic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矩形 17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46" name="矩形 18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48" name="矩形 26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50" name="矩形 27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52" name="矩形 2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54" name="矩形 29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56" name="矩形 31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58" name="矩形 3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60" name="矩形 19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62" name="矩形 35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64" name="矩形 37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66" name="矩形 20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68" name="矩形 21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4"/>
            <p:custDataLst>
              <p:tags r:id="rId14"/>
            </p:custDataLst>
          </p:nvPr>
        </p:nvSpPr>
        <p:spPr>
          <a:xfrm>
            <a:off x="828040" y="1490345"/>
            <a:ext cx="1052830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/>
            <p:custDataLst>
              <p:tags r:id="rId15"/>
            </p:custDataLst>
          </p:nvPr>
        </p:nvSpPr>
        <p:spPr>
          <a:xfrm>
            <a:off x="770890" y="340360"/>
            <a:ext cx="10673080" cy="7740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400" b="1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椭圆 7"/>
          <p:cNvSpPr/>
          <p:nvPr>
            <p:custDataLst>
              <p:tags r:id="rId16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76" name="椭圆 22"/>
          <p:cNvSpPr/>
          <p:nvPr>
            <p:custDataLst>
              <p:tags r:id="rId17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矩形 24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86" name="矩形 25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88" name="矩形 26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90" name="矩形 27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92" name="矩形 2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94" name="矩形 29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96" name="矩形 31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98" name="矩形 3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00" name="矩形 34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02" name="矩形 35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04" name="矩形 37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06" name="矩形 38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08" name="矩形 10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10" name="副标题"/>
          <p:cNvSpPr txBox="1">
            <a:spLocks noGrp="1"/>
          </p:cNvSpPr>
          <p:nvPr>
            <p:ph type="body" idx="8" hasCustomPrompt="1"/>
            <p:custDataLst>
              <p:tags r:id="rId14"/>
            </p:custDataLst>
          </p:nvPr>
        </p:nvSpPr>
        <p:spPr>
          <a:xfrm>
            <a:off x="922655" y="2357120"/>
            <a:ext cx="1844675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0" cap="none" spc="100" normalizeH="0" baseline="0" noProof="1">
                <a:solidFill>
                  <a:schemeClr val="accent3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 algn="dist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812" name="标题"/>
          <p:cNvSpPr txBox="1">
            <a:spLocks noGrp="1"/>
          </p:cNvSpPr>
          <p:nvPr>
            <p:ph type="title" idx="7" hasCustomPrompt="1"/>
            <p:custDataLst>
              <p:tags r:id="rId15"/>
            </p:custDataLst>
          </p:nvPr>
        </p:nvSpPr>
        <p:spPr>
          <a:xfrm>
            <a:off x="827405" y="840105"/>
            <a:ext cx="5486400" cy="13512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0" cap="none" spc="400" normalizeH="0" baseline="0" noProof="0">
                <a:ln>
                  <a:solidFill>
                    <a:schemeClr val="accent1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814" name="任意多边形: 形状 8"/>
          <p:cNvSpPr/>
          <p:nvPr>
            <p:custDataLst>
              <p:tags r:id="rId16"/>
            </p:custDataLst>
          </p:nvPr>
        </p:nvSpPr>
        <p:spPr>
          <a:xfrm>
            <a:off x="0" y="0"/>
            <a:ext cx="12192000" cy="1547919"/>
          </a:xfrm>
          <a:custGeom>
            <a:gdLst>
              <a:gd name="connsiteX0" fmla="*/ 0 w 12192000"/>
              <a:gd name="connsiteY0" fmla="*/ 0 h 1547919"/>
              <a:gd name="connsiteX1" fmla="*/ 12192000 w 12192000"/>
              <a:gd name="connsiteY1" fmla="*/ 0 h 1547919"/>
              <a:gd name="connsiteX2" fmla="*/ 12192000 w 12192000"/>
              <a:gd name="connsiteY2" fmla="*/ 493986 h 1547919"/>
              <a:gd name="connsiteX3" fmla="*/ 1543177 w 12192000"/>
              <a:gd name="connsiteY3" fmla="*/ 493986 h 1547919"/>
              <a:gd name="connsiteX4" fmla="*/ 1469320 w 12192000"/>
              <a:gd name="connsiteY4" fmla="*/ 498020 h 1547919"/>
              <a:gd name="connsiteX5" fmla="*/ 0 w 12192000"/>
              <a:gd name="connsiteY5" fmla="*/ 1547919 h 1547919"/>
              <a:gd name="connsiteX6" fmla="*/ 0 w 12192000"/>
              <a:gd name="connsiteY6" fmla="*/ 493986 h 1547919"/>
              <a:gd name="connsiteX7" fmla="*/ 0 w 12192000"/>
              <a:gd name="connsiteY7" fmla="*/ 484909 h 15479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547919">
                <a:moveTo>
                  <a:pt x="0" y="0"/>
                </a:moveTo>
                <a:lnTo>
                  <a:pt x="12192000" y="0"/>
                </a:lnTo>
                <a:lnTo>
                  <a:pt x="12192000" y="493986"/>
                </a:lnTo>
                <a:lnTo>
                  <a:pt x="1543177" y="493986"/>
                </a:lnTo>
                <a:lnTo>
                  <a:pt x="1469320" y="498020"/>
                </a:lnTo>
                <a:cubicBezTo>
                  <a:pt x="667025" y="557740"/>
                  <a:pt x="156165" y="815472"/>
                  <a:pt x="0" y="1547919"/>
                </a:cubicBezTo>
                <a:lnTo>
                  <a:pt x="0" y="493986"/>
                </a:lnTo>
                <a:lnTo>
                  <a:pt x="0" y="484909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noFill/>
              <a:cs typeface="MiSans" panose="00000500000000000000" charset="-122"/>
            </a:endParaRPr>
          </a:p>
        </p:txBody>
      </p:sp>
      <p:sp>
        <p:nvSpPr>
          <p:cNvPr id="1048816" name="矩形 5"/>
          <p:cNvSpPr/>
          <p:nvPr>
            <p:custDataLst>
              <p:tags r:id="rId17"/>
            </p:custDataLst>
          </p:nvPr>
        </p:nvSpPr>
        <p:spPr>
          <a:xfrm>
            <a:off x="0" y="6640195"/>
            <a:ext cx="12192000" cy="217805"/>
          </a:xfrm>
          <a:prstGeom prst="rect">
            <a:avLst/>
          </a:pr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18" name="椭圆 21"/>
          <p:cNvSpPr/>
          <p:nvPr>
            <p:custDataLst>
              <p:tags r:id="rId18"/>
            </p:custDataLst>
          </p:nvPr>
        </p:nvSpPr>
        <p:spPr>
          <a:xfrm>
            <a:off x="241935" y="241935"/>
            <a:ext cx="315595" cy="315595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20" name="椭圆 22"/>
          <p:cNvSpPr/>
          <p:nvPr>
            <p:custDataLst>
              <p:tags r:id="rId19"/>
            </p:custDataLst>
          </p:nvPr>
        </p:nvSpPr>
        <p:spPr>
          <a:xfrm rot="2573124">
            <a:off x="159385" y="340360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31" name="直接连接符 2266"/>
          <p:cNvCxnSpPr/>
          <p:nvPr>
            <p:custDataLst>
              <p:tags r:id="rId20"/>
            </p:custDataLst>
          </p:nvPr>
        </p:nvCxnSpPr>
        <p:spPr>
          <a:xfrm>
            <a:off x="949510" y="2211802"/>
            <a:ext cx="441064" cy="0"/>
          </a:xfrm>
          <a:prstGeom prst="line">
            <a:avLst/>
          </a:prstGeom>
          <a:ln w="38100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7" descr="资源 3@4x-8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7471410" y="1167130"/>
            <a:ext cx="3862070" cy="2467610"/>
          </a:xfrm>
          <a:prstGeom prst="rect">
            <a:avLst/>
          </a:prstGeom>
        </p:spPr>
      </p:pic>
      <p:sp>
        <p:nvSpPr>
          <p:cNvPr id="1048822" name="日期占位符 2"/>
          <p:cNvSpPr>
            <a:spLocks noGrp="1"/>
          </p:cNvSpPr>
          <p:nvPr>
            <p:ph type="dt" sz="half" idx="10"/>
            <p:custDataLst>
              <p:tags r:id="rId2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3"/>
          <p:cNvSpPr>
            <a:spLocks noGrp="1"/>
          </p:cNvSpPr>
          <p:nvPr>
            <p:ph type="ftr" sz="quarter" idx="11"/>
            <p:custDataLst>
              <p:tags r:id="rId2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4"/>
          <p:cNvSpPr>
            <a:spLocks noGrp="1"/>
          </p:cNvSpPr>
          <p:nvPr>
            <p:ph type="sldNum" sz="quarter" idx="12"/>
            <p:custDataLst>
              <p:tags r:id="rId2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矩形 13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30" name="矩形 12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32" name="矩形 14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34" name="矩形 15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36" name="矩形 2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38" name="矩形 29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0" name="矩形 31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2" name="矩形 3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4" name="矩形 34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6" name="矩形 35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8" name="矩形 37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50" name="矩形 38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52" name="矩形 18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54" name="任意多边形: 形状 8"/>
          <p:cNvSpPr/>
          <p:nvPr>
            <p:custDataLst>
              <p:tags r:id="rId14"/>
            </p:custDataLst>
          </p:nvPr>
        </p:nvSpPr>
        <p:spPr>
          <a:xfrm>
            <a:off x="0" y="0"/>
            <a:ext cx="12192000" cy="1547919"/>
          </a:xfrm>
          <a:custGeom>
            <a:gdLst>
              <a:gd name="connsiteX0" fmla="*/ 0 w 12192000"/>
              <a:gd name="connsiteY0" fmla="*/ 0 h 1547919"/>
              <a:gd name="connsiteX1" fmla="*/ 12192000 w 12192000"/>
              <a:gd name="connsiteY1" fmla="*/ 0 h 1547919"/>
              <a:gd name="connsiteX2" fmla="*/ 12192000 w 12192000"/>
              <a:gd name="connsiteY2" fmla="*/ 493986 h 1547919"/>
              <a:gd name="connsiteX3" fmla="*/ 1543177 w 12192000"/>
              <a:gd name="connsiteY3" fmla="*/ 493986 h 1547919"/>
              <a:gd name="connsiteX4" fmla="*/ 1469320 w 12192000"/>
              <a:gd name="connsiteY4" fmla="*/ 498020 h 1547919"/>
              <a:gd name="connsiteX5" fmla="*/ 0 w 12192000"/>
              <a:gd name="connsiteY5" fmla="*/ 1547919 h 1547919"/>
              <a:gd name="connsiteX6" fmla="*/ 0 w 12192000"/>
              <a:gd name="connsiteY6" fmla="*/ 493986 h 1547919"/>
              <a:gd name="connsiteX7" fmla="*/ 0 w 12192000"/>
              <a:gd name="connsiteY7" fmla="*/ 484909 h 15479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547919">
                <a:moveTo>
                  <a:pt x="0" y="0"/>
                </a:moveTo>
                <a:lnTo>
                  <a:pt x="12192000" y="0"/>
                </a:lnTo>
                <a:lnTo>
                  <a:pt x="12192000" y="493986"/>
                </a:lnTo>
                <a:lnTo>
                  <a:pt x="1543177" y="493986"/>
                </a:lnTo>
                <a:lnTo>
                  <a:pt x="1469320" y="498020"/>
                </a:lnTo>
                <a:cubicBezTo>
                  <a:pt x="667025" y="557740"/>
                  <a:pt x="156165" y="815472"/>
                  <a:pt x="0" y="1547919"/>
                </a:cubicBezTo>
                <a:lnTo>
                  <a:pt x="0" y="493986"/>
                </a:lnTo>
                <a:lnTo>
                  <a:pt x="0" y="484909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noFill/>
              <a:cs typeface="MiSans" panose="00000500000000000000" charset="-122"/>
            </a:endParaRPr>
          </a:p>
        </p:txBody>
      </p:sp>
      <p:sp>
        <p:nvSpPr>
          <p:cNvPr id="1048856" name="椭圆 21"/>
          <p:cNvSpPr/>
          <p:nvPr>
            <p:custDataLst>
              <p:tags r:id="rId15"/>
            </p:custDataLst>
          </p:nvPr>
        </p:nvSpPr>
        <p:spPr>
          <a:xfrm>
            <a:off x="241935" y="241935"/>
            <a:ext cx="315595" cy="315595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58" name="椭圆 22"/>
          <p:cNvSpPr/>
          <p:nvPr>
            <p:custDataLst>
              <p:tags r:id="rId16"/>
            </p:custDataLst>
          </p:nvPr>
        </p:nvSpPr>
        <p:spPr>
          <a:xfrm rot="2573124">
            <a:off x="159385" y="340360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60" name="节编号"/>
          <p:cNvSpPr txBox="1">
            <a:spLocks noGrp="1"/>
          </p:cNvSpPr>
          <p:nvPr>
            <p:ph type="body" idx="5" hasCustomPrompt="1"/>
            <p:custDataLst>
              <p:tags r:id="rId17"/>
            </p:custDataLst>
          </p:nvPr>
        </p:nvSpPr>
        <p:spPr>
          <a:xfrm>
            <a:off x="871220" y="1838325"/>
            <a:ext cx="8157210" cy="127317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solidFill>
                  <a:schemeClr val="accent3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862" name="标题"/>
          <p:cNvSpPr txBox="1">
            <a:spLocks noGrp="1"/>
          </p:cNvSpPr>
          <p:nvPr>
            <p:ph type="title" idx="4" hasCustomPrompt="1"/>
            <p:custDataLst>
              <p:tags r:id="rId18"/>
            </p:custDataLst>
          </p:nvPr>
        </p:nvSpPr>
        <p:spPr>
          <a:xfrm>
            <a:off x="871220" y="3528695"/>
            <a:ext cx="5754370" cy="24803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200" b="1" i="0" u="none" strike="noStrike" kern="0" cap="none" spc="400" normalizeH="0" baseline="0" noProof="0">
                <a:ln>
                  <a:solidFill>
                    <a:schemeClr val="accent1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57" name="图片 8" descr="资源 3@4x-8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6110605" y="2806065"/>
            <a:ext cx="6081395" cy="3886200"/>
          </a:xfrm>
          <a:prstGeom prst="rect">
            <a:avLst/>
          </a:prstGeom>
        </p:spPr>
      </p:pic>
      <p:cxnSp>
        <p:nvCxnSpPr>
          <p:cNvPr id="3145733" name="直接连接符 6"/>
          <p:cNvCxnSpPr/>
          <p:nvPr>
            <p:custDataLst>
              <p:tags r:id="rId21"/>
            </p:custDataLst>
          </p:nvPr>
        </p:nvCxnSpPr>
        <p:spPr>
          <a:xfrm>
            <a:off x="949510" y="3259552"/>
            <a:ext cx="441064" cy="0"/>
          </a:xfrm>
          <a:prstGeom prst="line">
            <a:avLst/>
          </a:prstGeom>
          <a:ln w="57150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4" name="矩形 7"/>
          <p:cNvSpPr/>
          <p:nvPr>
            <p:custDataLst>
              <p:tags r:id="rId22"/>
            </p:custDataLst>
          </p:nvPr>
        </p:nvSpPr>
        <p:spPr>
          <a:xfrm>
            <a:off x="635" y="6692265"/>
            <a:ext cx="12191365" cy="165735"/>
          </a:xfrm>
          <a:prstGeom prst="rect">
            <a:avLst/>
          </a:pr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日期占位符 3"/>
          <p:cNvSpPr>
            <a:spLocks noGrp="1"/>
          </p:cNvSpPr>
          <p:nvPr>
            <p:ph type="dt" sz="half" idx="10"/>
            <p:custDataLst>
              <p:tags r:id="rId2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8" name="页脚占位符 4"/>
          <p:cNvSpPr>
            <a:spLocks noGrp="1"/>
          </p:cNvSpPr>
          <p:nvPr>
            <p:ph type="ftr" sz="quarter" idx="11"/>
            <p:custDataLst>
              <p:tags r:id="rId2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0" name="灯片编号占位符 5"/>
          <p:cNvSpPr>
            <a:spLocks noGrp="1"/>
          </p:cNvSpPr>
          <p:nvPr>
            <p:ph type="sldNum" sz="quarter" idx="12"/>
            <p:custDataLst>
              <p:tags r:id="rId2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矩形 18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74" name="矩形 17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76" name="矩形 16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78" name="矩形 13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80" name="矩形 10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82" name="矩形 11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84" name="矩形 12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86" name="矩形 2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88" name="矩形 23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90" name="矩形 24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92" name="矩形 25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94" name="矩形 30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96" name="矩形 33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98" name="正文"/>
          <p:cNvSpPr txBox="1">
            <a:spLocks noGrp="1"/>
          </p:cNvSpPr>
          <p:nvPr>
            <p:ph idx="5"/>
            <p:custDataLst>
              <p:tags r:id="rId14"/>
            </p:custDataLst>
          </p:nvPr>
        </p:nvSpPr>
        <p:spPr>
          <a:xfrm>
            <a:off x="6406515" y="1490345"/>
            <a:ext cx="4944745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00" name="正文"/>
          <p:cNvSpPr txBox="1">
            <a:spLocks noGrp="1"/>
          </p:cNvSpPr>
          <p:nvPr>
            <p:ph idx="4"/>
            <p:custDataLst>
              <p:tags r:id="rId15"/>
            </p:custDataLst>
          </p:nvPr>
        </p:nvSpPr>
        <p:spPr>
          <a:xfrm>
            <a:off x="873760" y="1490345"/>
            <a:ext cx="4944745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02" name="标题"/>
          <p:cNvSpPr txBox="1">
            <a:spLocks noGrp="1"/>
          </p:cNvSpPr>
          <p:nvPr>
            <p:ph type="title" idx="3"/>
            <p:custDataLst>
              <p:tags r:id="rId16"/>
            </p:custDataLst>
          </p:nvPr>
        </p:nvSpPr>
        <p:spPr>
          <a:xfrm>
            <a:off x="770890" y="340360"/>
            <a:ext cx="10586085" cy="7740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400" b="1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04" name="椭圆 14"/>
          <p:cNvSpPr/>
          <p:nvPr>
            <p:custDataLst>
              <p:tags r:id="rId17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06" name="椭圆 22"/>
          <p:cNvSpPr/>
          <p:nvPr>
            <p:custDataLst>
              <p:tags r:id="rId18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08" name="日期占位符 4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5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6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14" name="矩形 22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16" name="矩形 21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18" name="矩形 20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20" name="矩形 19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22" name="矩形 1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24" name="矩形 17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26" name="矩形 16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28" name="矩形 24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30" name="矩形 25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32" name="矩形 30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34" name="矩形 33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36" name="矩形 34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38" name="矩形 36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40" name="正文"/>
          <p:cNvSpPr txBox="1">
            <a:spLocks noGrp="1"/>
          </p:cNvSpPr>
          <p:nvPr>
            <p:ph idx="7"/>
            <p:custDataLst>
              <p:tags r:id="rId14"/>
            </p:custDataLst>
          </p:nvPr>
        </p:nvSpPr>
        <p:spPr>
          <a:xfrm>
            <a:off x="6242050" y="1854200"/>
            <a:ext cx="5114290" cy="4395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42" name="标题"/>
          <p:cNvSpPr txBox="1">
            <a:spLocks noGrp="1"/>
          </p:cNvSpPr>
          <p:nvPr>
            <p:ph type="title" idx="6"/>
            <p:custDataLst>
              <p:tags r:id="rId15"/>
            </p:custDataLst>
          </p:nvPr>
        </p:nvSpPr>
        <p:spPr>
          <a:xfrm>
            <a:off x="6242050" y="1388745"/>
            <a:ext cx="5113655" cy="43942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44" name="正文"/>
          <p:cNvSpPr txBox="1">
            <a:spLocks noGrp="1"/>
          </p:cNvSpPr>
          <p:nvPr>
            <p:ph idx="5"/>
            <p:custDataLst>
              <p:tags r:id="rId16"/>
            </p:custDataLst>
          </p:nvPr>
        </p:nvSpPr>
        <p:spPr>
          <a:xfrm>
            <a:off x="855980" y="1854200"/>
            <a:ext cx="5114290" cy="4395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46" name="标题"/>
          <p:cNvSpPr txBox="1">
            <a:spLocks noGrp="1"/>
          </p:cNvSpPr>
          <p:nvPr>
            <p:ph type="title" idx="4"/>
            <p:custDataLst>
              <p:tags r:id="rId17"/>
            </p:custDataLst>
          </p:nvPr>
        </p:nvSpPr>
        <p:spPr>
          <a:xfrm>
            <a:off x="855980" y="1388745"/>
            <a:ext cx="5113655" cy="43942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48" name="标题"/>
          <p:cNvSpPr txBox="1">
            <a:spLocks noGrp="1"/>
          </p:cNvSpPr>
          <p:nvPr>
            <p:ph type="title" idx="3"/>
            <p:custDataLst>
              <p:tags r:id="rId18"/>
            </p:custDataLst>
          </p:nvPr>
        </p:nvSpPr>
        <p:spPr>
          <a:xfrm>
            <a:off x="770890" y="340360"/>
            <a:ext cx="10586085" cy="7740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400" b="1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50" name="椭圆 14"/>
          <p:cNvSpPr/>
          <p:nvPr>
            <p:custDataLst>
              <p:tags r:id="rId19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52" name="椭圆 22"/>
          <p:cNvSpPr/>
          <p:nvPr>
            <p:custDataLst>
              <p:tags r:id="rId20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54" name="日期占位符 6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7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8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16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62" name="矩形 9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64" name="矩形 7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66" name="矩形 8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68" name="矩形 10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70" name="矩形 11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72" name="矩形 12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74" name="矩形 13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76" name="矩形 14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78" name="矩形 22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80" name="矩形 23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82" name="矩形 24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84" name="矩形 25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986" name="标题"/>
          <p:cNvSpPr txBox="1">
            <a:spLocks noGrp="1"/>
          </p:cNvSpPr>
          <p:nvPr>
            <p:ph type="title" idx="3"/>
            <p:custDataLst>
              <p:tags r:id="rId14"/>
            </p:custDataLst>
          </p:nvPr>
        </p:nvSpPr>
        <p:spPr>
          <a:xfrm>
            <a:off x="770890" y="340360"/>
            <a:ext cx="10586085" cy="7740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400" b="1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88" name="椭圆 5"/>
          <p:cNvSpPr/>
          <p:nvPr>
            <p:custDataLst>
              <p:tags r:id="rId15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90" name="椭圆 22"/>
          <p:cNvSpPr/>
          <p:nvPr>
            <p:custDataLst>
              <p:tags r:id="rId16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992" name="日期占位符 2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4" name="页脚占位符 3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996" name="灯片编号占位符 4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矩形 30"/>
          <p:cNvSpPr/>
          <p:nvPr>
            <p:custDataLst>
              <p:tags r:id="rId1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00" name="矩形 25"/>
          <p:cNvSpPr/>
          <p:nvPr>
            <p:custDataLst>
              <p:tags r:id="rId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02" name="矩形 24"/>
          <p:cNvSpPr/>
          <p:nvPr>
            <p:custDataLst>
              <p:tags r:id="rId3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04" name="矩形 23"/>
          <p:cNvSpPr/>
          <p:nvPr>
            <p:custDataLst>
              <p:tags r:id="rId4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06" name="矩形 22"/>
          <p:cNvSpPr/>
          <p:nvPr>
            <p:custDataLst>
              <p:tags r:id="rId5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08" name="矩形 14"/>
          <p:cNvSpPr/>
          <p:nvPr>
            <p:custDataLst>
              <p:tags r:id="rId6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10" name="矩形 13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12" name="矩形 12"/>
          <p:cNvSpPr/>
          <p:nvPr>
            <p:custDataLst>
              <p:tags r:id="rId8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14" name="矩形 11"/>
          <p:cNvSpPr/>
          <p:nvPr>
            <p:custDataLst>
              <p:tags r:id="rId9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16" name="矩形 10"/>
          <p:cNvSpPr/>
          <p:nvPr>
            <p:custDataLst>
              <p:tags r:id="rId10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18" name="矩形 9"/>
          <p:cNvSpPr/>
          <p:nvPr>
            <p:custDataLst>
              <p:tags r:id="rId11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20" name="矩形 16"/>
          <p:cNvSpPr/>
          <p:nvPr>
            <p:custDataLst>
              <p:tags r:id="rId1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22" name="矩形 17"/>
          <p:cNvSpPr/>
          <p:nvPr>
            <p:custDataLst>
              <p:tags r:id="rId13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24" name="日期占位符 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6" name="页脚占位符 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28" name="灯片编号占位符 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矩形 17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32" name="矩形 16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34" name="矩形 9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36" name="矩形 10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38" name="矩形 11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40" name="矩形 12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42" name="矩形 13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44" name="矩形 14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46" name="矩形 22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48" name="矩形 23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50" name="矩形 24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52" name="矩形 25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54" name="矩形 30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56" name="正文"/>
          <p:cNvSpPr txBox="1">
            <a:spLocks noGrp="1"/>
          </p:cNvSpPr>
          <p:nvPr>
            <p:ph idx="4"/>
            <p:custDataLst>
              <p:tags r:id="rId14"/>
            </p:custDataLst>
          </p:nvPr>
        </p:nvSpPr>
        <p:spPr>
          <a:xfrm>
            <a:off x="845820" y="491490"/>
            <a:ext cx="10500360" cy="576516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058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0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62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矩形 15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66" name="矩形 14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68" name="矩形 13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70" name="矩形 9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72" name="矩形 7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74" name="矩形 8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76" name="矩形 10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78" name="矩形 11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80" name="矩形 12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82" name="矩形 22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84" name="矩形 23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86" name="矩形 24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88" name="矩形 25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090" name="副标题"/>
          <p:cNvSpPr txBox="1">
            <a:spLocks noGrp="1"/>
          </p:cNvSpPr>
          <p:nvPr>
            <p:ph type="body" idx="4" hasCustomPrompt="1"/>
            <p:custDataLst>
              <p:tags r:id="rId14"/>
            </p:custDataLst>
          </p:nvPr>
        </p:nvSpPr>
        <p:spPr>
          <a:xfrm>
            <a:off x="802640" y="994410"/>
            <a:ext cx="10481945" cy="49276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accent3"/>
                </a:soli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092" name="标题"/>
          <p:cNvSpPr txBox="1">
            <a:spLocks noGrp="1"/>
          </p:cNvSpPr>
          <p:nvPr>
            <p:ph type="title" idx="3"/>
            <p:custDataLst>
              <p:tags r:id="rId15"/>
            </p:custDataLst>
          </p:nvPr>
        </p:nvSpPr>
        <p:spPr>
          <a:xfrm>
            <a:off x="770890" y="340360"/>
            <a:ext cx="10586085" cy="654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400" b="1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094" name="椭圆 20"/>
          <p:cNvSpPr/>
          <p:nvPr>
            <p:custDataLst>
              <p:tags r:id="rId16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096" name="椭圆 22"/>
          <p:cNvSpPr/>
          <p:nvPr>
            <p:custDataLst>
              <p:tags r:id="rId17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098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00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02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矩形 24"/>
          <p:cNvSpPr/>
          <p:nvPr>
            <p:custDataLst>
              <p:tags r:id="rId1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06" name="矩形 25"/>
          <p:cNvSpPr/>
          <p:nvPr>
            <p:custDataLst>
              <p:tags r:id="rId2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08" name="矩形 26"/>
          <p:cNvSpPr/>
          <p:nvPr>
            <p:custDataLst>
              <p:tags r:id="rId3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10" name="矩形 27"/>
          <p:cNvSpPr/>
          <p:nvPr>
            <p:custDataLst>
              <p:tags r:id="rId4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12" name="矩形 28"/>
          <p:cNvSpPr/>
          <p:nvPr>
            <p:custDataLst>
              <p:tags r:id="rId5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14" name="矩形 29"/>
          <p:cNvSpPr/>
          <p:nvPr>
            <p:custDataLst>
              <p:tags r:id="rId6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16" name="矩形 31"/>
          <p:cNvSpPr/>
          <p:nvPr>
            <p:custDataLst>
              <p:tags r:id="rId7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18" name="矩形 32"/>
          <p:cNvSpPr/>
          <p:nvPr>
            <p:custDataLst>
              <p:tags r:id="rId8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20" name="矩形 34"/>
          <p:cNvSpPr/>
          <p:nvPr>
            <p:custDataLst>
              <p:tags r:id="rId9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22" name="矩形 35"/>
          <p:cNvSpPr/>
          <p:nvPr>
            <p:custDataLst>
              <p:tags r:id="rId10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24" name="矩形 37"/>
          <p:cNvSpPr/>
          <p:nvPr>
            <p:custDataLst>
              <p:tags r:id="rId11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26" name="矩形 38"/>
          <p:cNvSpPr/>
          <p:nvPr>
            <p:custDataLst>
              <p:tags r:id="rId12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28" name="矩形 40"/>
          <p:cNvSpPr/>
          <p:nvPr>
            <p:custDataLst>
              <p:tags r:id="rId13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30" name="矩形 2248"/>
          <p:cNvSpPr/>
          <p:nvPr>
            <p:custDataLst>
              <p:tags r:id="rId14"/>
            </p:custDataLst>
          </p:nvPr>
        </p:nvSpPr>
        <p:spPr>
          <a:xfrm>
            <a:off x="4570095" y="2708275"/>
            <a:ext cx="3051810" cy="457200"/>
          </a:xfrm>
          <a:prstGeom prst="rect">
            <a:avLst/>
          </a:prstGeom>
          <a:solidFill>
            <a:schemeClr val="lt1"/>
          </a:solidFill>
          <a:ln>
            <a:solidFill>
              <a:schemeClr val="accent3"/>
            </a:solidFill>
            <a:prstDash val="solid"/>
          </a:ln>
          <a:effectLst>
            <a:outerShdw dist="63500" dir="2700000" algn="tl" rotWithShape="0">
              <a:schemeClr val="accent3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32" name="署名"/>
          <p:cNvSpPr txBox="1">
            <a:spLocks noGrp="1"/>
          </p:cNvSpPr>
          <p:nvPr>
            <p:ph type="body" idx="7"/>
            <p:custDataLst>
              <p:tags r:id="rId15"/>
            </p:custDataLst>
          </p:nvPr>
        </p:nvSpPr>
        <p:spPr>
          <a:xfrm>
            <a:off x="4570095" y="2723515"/>
            <a:ext cx="30518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pic>
        <p:nvPicPr>
          <p:cNvPr id="2097159" name="图片 9" descr="资源 2@4x-8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rcRect r="-524"/>
          <a:stretch>
            <a:fillRect/>
          </a:stretch>
        </p:blipFill>
        <p:spPr>
          <a:xfrm>
            <a:off x="2908300" y="3583940"/>
            <a:ext cx="6557645" cy="3074035"/>
          </a:xfrm>
          <a:prstGeom prst="rect">
            <a:avLst/>
          </a:prstGeom>
        </p:spPr>
      </p:pic>
      <p:sp>
        <p:nvSpPr>
          <p:cNvPr id="1049134" name="标题"/>
          <p:cNvSpPr txBox="1">
            <a:spLocks noGrp="1"/>
          </p:cNvSpPr>
          <p:nvPr>
            <p:ph type="title" idx="5" hasCustomPrompt="1"/>
            <p:custDataLst>
              <p:tags r:id="rId18"/>
            </p:custDataLst>
          </p:nvPr>
        </p:nvSpPr>
        <p:spPr>
          <a:xfrm>
            <a:off x="802640" y="1271905"/>
            <a:ext cx="10587355" cy="12141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1" i="0" u="none" strike="noStrike" kern="0" cap="none" spc="600" normalizeH="0" baseline="0" noProof="0">
                <a:ln>
                  <a:solidFill>
                    <a:schemeClr val="accent1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136" name="任意多边形: 形状 8"/>
          <p:cNvSpPr/>
          <p:nvPr>
            <p:custDataLst>
              <p:tags r:id="rId19"/>
            </p:custDataLst>
          </p:nvPr>
        </p:nvSpPr>
        <p:spPr>
          <a:xfrm>
            <a:off x="0" y="0"/>
            <a:ext cx="12192000" cy="1547919"/>
          </a:xfrm>
          <a:custGeom>
            <a:gdLst>
              <a:gd name="connsiteX0" fmla="*/ 0 w 12192000"/>
              <a:gd name="connsiteY0" fmla="*/ 0 h 1547919"/>
              <a:gd name="connsiteX1" fmla="*/ 12192000 w 12192000"/>
              <a:gd name="connsiteY1" fmla="*/ 0 h 1547919"/>
              <a:gd name="connsiteX2" fmla="*/ 12192000 w 12192000"/>
              <a:gd name="connsiteY2" fmla="*/ 493986 h 1547919"/>
              <a:gd name="connsiteX3" fmla="*/ 1543177 w 12192000"/>
              <a:gd name="connsiteY3" fmla="*/ 493986 h 1547919"/>
              <a:gd name="connsiteX4" fmla="*/ 1469320 w 12192000"/>
              <a:gd name="connsiteY4" fmla="*/ 498020 h 1547919"/>
              <a:gd name="connsiteX5" fmla="*/ 0 w 12192000"/>
              <a:gd name="connsiteY5" fmla="*/ 1547919 h 1547919"/>
              <a:gd name="connsiteX6" fmla="*/ 0 w 12192000"/>
              <a:gd name="connsiteY6" fmla="*/ 493986 h 1547919"/>
              <a:gd name="connsiteX7" fmla="*/ 0 w 12192000"/>
              <a:gd name="connsiteY7" fmla="*/ 484909 h 15479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547919">
                <a:moveTo>
                  <a:pt x="0" y="0"/>
                </a:moveTo>
                <a:lnTo>
                  <a:pt x="12192000" y="0"/>
                </a:lnTo>
                <a:lnTo>
                  <a:pt x="12192000" y="493986"/>
                </a:lnTo>
                <a:lnTo>
                  <a:pt x="1543177" y="493986"/>
                </a:lnTo>
                <a:lnTo>
                  <a:pt x="1469320" y="498020"/>
                </a:lnTo>
                <a:cubicBezTo>
                  <a:pt x="667025" y="557740"/>
                  <a:pt x="156165" y="815472"/>
                  <a:pt x="0" y="1547919"/>
                </a:cubicBezTo>
                <a:lnTo>
                  <a:pt x="0" y="493986"/>
                </a:lnTo>
                <a:lnTo>
                  <a:pt x="0" y="484909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noFill/>
              <a:cs typeface="MiSans" panose="00000500000000000000" charset="-122"/>
            </a:endParaRPr>
          </a:p>
        </p:txBody>
      </p:sp>
      <p:sp>
        <p:nvSpPr>
          <p:cNvPr id="1049138" name="矩形 6"/>
          <p:cNvSpPr/>
          <p:nvPr>
            <p:custDataLst>
              <p:tags r:id="rId20"/>
            </p:custDataLst>
          </p:nvPr>
        </p:nvSpPr>
        <p:spPr>
          <a:xfrm>
            <a:off x="0" y="6640195"/>
            <a:ext cx="12192000" cy="217805"/>
          </a:xfrm>
          <a:prstGeom prst="rect">
            <a:avLst/>
          </a:pr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40" name="椭圆 21"/>
          <p:cNvSpPr/>
          <p:nvPr>
            <p:custDataLst>
              <p:tags r:id="rId21"/>
            </p:custDataLst>
          </p:nvPr>
        </p:nvSpPr>
        <p:spPr>
          <a:xfrm>
            <a:off x="241935" y="241935"/>
            <a:ext cx="315595" cy="315595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42" name="椭圆 22"/>
          <p:cNvSpPr/>
          <p:nvPr>
            <p:custDataLst>
              <p:tags r:id="rId22"/>
            </p:custDataLst>
          </p:nvPr>
        </p:nvSpPr>
        <p:spPr>
          <a:xfrm rot="2573124">
            <a:off x="159385" y="340360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lt1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9144" name="日期占位符 3"/>
          <p:cNvSpPr>
            <a:spLocks noGrp="1"/>
          </p:cNvSpPr>
          <p:nvPr>
            <p:ph type="dt" sz="half" idx="10"/>
            <p:custDataLst>
              <p:tags r:id="rId2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46" name="页脚占位符 4"/>
          <p:cNvSpPr>
            <a:spLocks noGrp="1"/>
          </p:cNvSpPr>
          <p:nvPr>
            <p:ph type="ftr" sz="quarter" idx="11"/>
            <p:custDataLst>
              <p:tags r:id="rId2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48" name="灯片编号占位符 5"/>
          <p:cNvSpPr>
            <a:spLocks noGrp="1"/>
          </p:cNvSpPr>
          <p:nvPr>
            <p:ph type="sldNum" sz="quarter" idx="12"/>
            <p:custDataLst>
              <p:tags r:id="rId2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14" Type="http://schemas.openxmlformats.org/officeDocument/2006/relationships/tags" Target="../tags/tag237.xml" /><Relationship Id="rId15" Type="http://schemas.openxmlformats.org/officeDocument/2006/relationships/tags" Target="../tags/tag238.xml" /><Relationship Id="rId16" Type="http://schemas.openxmlformats.org/officeDocument/2006/relationships/tags" Target="../tags/tag239.xml" /><Relationship Id="rId17" Type="http://schemas.openxmlformats.org/officeDocument/2006/relationships/tags" Target="../tags/tag240.xml" /><Relationship Id="rId18" Type="http://schemas.openxmlformats.org/officeDocument/2006/relationships/tags" Target="../tags/tag241.xml" /><Relationship Id="rId19" Type="http://schemas.openxmlformats.org/officeDocument/2006/relationships/tags" Target="../tags/tag24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3.xml" /><Relationship Id="rId21" Type="http://schemas.openxmlformats.org/officeDocument/2006/relationships/tags" Target="../tags/tag244.xml" /><Relationship Id="rId22" Type="http://schemas.openxmlformats.org/officeDocument/2006/relationships/tags" Target="../tags/tag245.xml" /><Relationship Id="rId23" Type="http://schemas.openxmlformats.org/officeDocument/2006/relationships/tags" Target="../tags/tag246.xml" /><Relationship Id="rId24" Type="http://schemas.openxmlformats.org/officeDocument/2006/relationships/tags" Target="../tags/tag247.xml" /><Relationship Id="rId25" Type="http://schemas.openxmlformats.org/officeDocument/2006/relationships/tags" Target="../tags/tag248.xml" /><Relationship Id="rId26" Type="http://schemas.openxmlformats.org/officeDocument/2006/relationships/tags" Target="../tags/tag249.xml" /><Relationship Id="rId27" Type="http://schemas.openxmlformats.org/officeDocument/2006/relationships/tags" Target="../tags/tag250.xml" /><Relationship Id="rId28" Type="http://schemas.openxmlformats.org/officeDocument/2006/relationships/tags" Target="../tags/tag251.xml" /><Relationship Id="rId29" Type="http://schemas.openxmlformats.org/officeDocument/2006/relationships/tags" Target="../tags/tag252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253.xml" /><Relationship Id="rId31" Type="http://schemas.openxmlformats.org/officeDocument/2006/relationships/tags" Target="../tags/tag254.xml" /><Relationship Id="rId32" Type="http://schemas.openxmlformats.org/officeDocument/2006/relationships/tags" Target="../tags/tag255.xml" /><Relationship Id="rId33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6"/>
          <p:cNvSpPr/>
          <p:nvPr>
            <p:custDataLst>
              <p:tags r:id="rId12"/>
            </p:custDataLst>
          </p:nvPr>
        </p:nvSpPr>
        <p:spPr>
          <a:xfrm>
            <a:off x="2475230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56" name="矩形 9"/>
          <p:cNvSpPr/>
          <p:nvPr>
            <p:custDataLst>
              <p:tags r:id="rId13"/>
            </p:custDataLst>
          </p:nvPr>
        </p:nvSpPr>
        <p:spPr>
          <a:xfrm>
            <a:off x="0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58" name="矩形 7"/>
          <p:cNvSpPr/>
          <p:nvPr>
            <p:custDataLst>
              <p:tags r:id="rId14"/>
            </p:custDataLst>
          </p:nvPr>
        </p:nvSpPr>
        <p:spPr>
          <a:xfrm>
            <a:off x="0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60" name="矩形 8"/>
          <p:cNvSpPr/>
          <p:nvPr>
            <p:custDataLst>
              <p:tags r:id="rId15"/>
            </p:custDataLst>
          </p:nvPr>
        </p:nvSpPr>
        <p:spPr>
          <a:xfrm>
            <a:off x="2475230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62" name="矩形 10"/>
          <p:cNvSpPr/>
          <p:nvPr>
            <p:custDataLst>
              <p:tags r:id="rId16"/>
            </p:custDataLst>
          </p:nvPr>
        </p:nvSpPr>
        <p:spPr>
          <a:xfrm>
            <a:off x="0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64" name="矩形 11"/>
          <p:cNvSpPr/>
          <p:nvPr>
            <p:custDataLst>
              <p:tags r:id="rId17"/>
            </p:custDataLst>
          </p:nvPr>
        </p:nvSpPr>
        <p:spPr>
          <a:xfrm>
            <a:off x="7425055" y="148717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66" name="矩形 12"/>
          <p:cNvSpPr/>
          <p:nvPr>
            <p:custDataLst>
              <p:tags r:id="rId18"/>
            </p:custDataLst>
          </p:nvPr>
        </p:nvSpPr>
        <p:spPr>
          <a:xfrm>
            <a:off x="4949825" y="0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68" name="矩形 13"/>
          <p:cNvSpPr/>
          <p:nvPr>
            <p:custDataLst>
              <p:tags r:id="rId19"/>
            </p:custDataLst>
          </p:nvPr>
        </p:nvSpPr>
        <p:spPr>
          <a:xfrm>
            <a:off x="4949825" y="297370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0"/>
            </p:custDataLst>
          </p:nvPr>
        </p:nvSpPr>
        <p:spPr>
          <a:xfrm>
            <a:off x="7425055" y="4460875"/>
            <a:ext cx="247523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72" name="矩形 22"/>
          <p:cNvSpPr/>
          <p:nvPr>
            <p:custDataLst>
              <p:tags r:id="rId21"/>
            </p:custDataLst>
          </p:nvPr>
        </p:nvSpPr>
        <p:spPr>
          <a:xfrm>
            <a:off x="4949825" y="5947410"/>
            <a:ext cx="247523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74" name="矩形 23"/>
          <p:cNvSpPr/>
          <p:nvPr>
            <p:custDataLst>
              <p:tags r:id="rId22"/>
            </p:custDataLst>
          </p:nvPr>
        </p:nvSpPr>
        <p:spPr>
          <a:xfrm>
            <a:off x="9899650" y="0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76" name="矩形 24"/>
          <p:cNvSpPr/>
          <p:nvPr>
            <p:custDataLst>
              <p:tags r:id="rId23"/>
            </p:custDataLst>
          </p:nvPr>
        </p:nvSpPr>
        <p:spPr>
          <a:xfrm>
            <a:off x="9899650" y="2973705"/>
            <a:ext cx="2292350" cy="1487170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78" name="矩形 25"/>
          <p:cNvSpPr/>
          <p:nvPr>
            <p:custDataLst>
              <p:tags r:id="rId24"/>
            </p:custDataLst>
          </p:nvPr>
        </p:nvSpPr>
        <p:spPr>
          <a:xfrm>
            <a:off x="9899650" y="5947410"/>
            <a:ext cx="2292350" cy="909955"/>
          </a:xfrm>
          <a:prstGeom prst="rect">
            <a:avLst/>
          </a:prstGeom>
          <a:solidFill>
            <a:schemeClr val="accent5">
              <a:alpha val="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80" name="椭圆 17"/>
          <p:cNvSpPr/>
          <p:nvPr>
            <p:custDataLst>
              <p:tags r:id="rId25"/>
            </p:custDataLst>
          </p:nvPr>
        </p:nvSpPr>
        <p:spPr>
          <a:xfrm>
            <a:off x="302260" y="491490"/>
            <a:ext cx="315595" cy="315595"/>
          </a:xfrm>
          <a:prstGeom prst="ellipse">
            <a:avLst/>
          </a:prstGeom>
          <a:solidFill>
            <a:schemeClr val="accent5"/>
          </a:solidFill>
          <a:ln>
            <a:solidFill>
              <a:schemeClr val="accent4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82" name="椭圆 22"/>
          <p:cNvSpPr/>
          <p:nvPr>
            <p:custDataLst>
              <p:tags r:id="rId26"/>
            </p:custDataLst>
          </p:nvPr>
        </p:nvSpPr>
        <p:spPr>
          <a:xfrm rot="2573124">
            <a:off x="219710" y="589915"/>
            <a:ext cx="481330" cy="130175"/>
          </a:xfrm>
          <a:custGeom>
            <a:gdLst>
              <a:gd name="connsiteX0" fmla="*/ 0 w 480575"/>
              <a:gd name="connsiteY0" fmla="*/ 63850 h 127700"/>
              <a:gd name="connsiteX1" fmla="*/ 240288 w 480575"/>
              <a:gd name="connsiteY1" fmla="*/ 0 h 127700"/>
              <a:gd name="connsiteX2" fmla="*/ 480576 w 480575"/>
              <a:gd name="connsiteY2" fmla="*/ 63850 h 127700"/>
              <a:gd name="connsiteX3" fmla="*/ 240288 w 480575"/>
              <a:gd name="connsiteY3" fmla="*/ 127700 h 127700"/>
              <a:gd name="connsiteX4" fmla="*/ 0 w 480575"/>
              <a:gd name="connsiteY4" fmla="*/ 63850 h 127700"/>
              <a:gd name="connsiteX0-1" fmla="*/ 4456 w 485032"/>
              <a:gd name="connsiteY0-2" fmla="*/ 67336 h 131186"/>
              <a:gd name="connsiteX1-3" fmla="*/ 100088 w 485032"/>
              <a:gd name="connsiteY1-4" fmla="*/ 14663 h 131186"/>
              <a:gd name="connsiteX2-5" fmla="*/ 244744 w 485032"/>
              <a:gd name="connsiteY2-6" fmla="*/ 3486 h 131186"/>
              <a:gd name="connsiteX3-7" fmla="*/ 485032 w 485032"/>
              <a:gd name="connsiteY3-8" fmla="*/ 67336 h 131186"/>
              <a:gd name="connsiteX4-9" fmla="*/ 244744 w 485032"/>
              <a:gd name="connsiteY4-10" fmla="*/ 131186 h 131186"/>
              <a:gd name="connsiteX5" fmla="*/ 4456 w 485032"/>
              <a:gd name="connsiteY5" fmla="*/ 67336 h 131186"/>
              <a:gd name="connsiteX0-11" fmla="*/ 4456 w 489651"/>
              <a:gd name="connsiteY0-12" fmla="*/ 64506 h 128356"/>
              <a:gd name="connsiteX1-13" fmla="*/ 100088 w 489651"/>
              <a:gd name="connsiteY1-14" fmla="*/ 11833 h 128356"/>
              <a:gd name="connsiteX2-15" fmla="*/ 244744 w 489651"/>
              <a:gd name="connsiteY2-16" fmla="*/ 656 h 128356"/>
              <a:gd name="connsiteX3-17" fmla="*/ 391125 w 489651"/>
              <a:gd name="connsiteY3-18" fmla="*/ 24264 h 128356"/>
              <a:gd name="connsiteX4-19" fmla="*/ 485032 w 489651"/>
              <a:gd name="connsiteY4-20" fmla="*/ 64506 h 128356"/>
              <a:gd name="connsiteX5-21" fmla="*/ 244744 w 489651"/>
              <a:gd name="connsiteY5-22" fmla="*/ 128356 h 128356"/>
              <a:gd name="connsiteX6" fmla="*/ 4456 w 489651"/>
              <a:gd name="connsiteY6" fmla="*/ 64506 h 128356"/>
              <a:gd name="connsiteX0-23" fmla="*/ 244744 w 489651"/>
              <a:gd name="connsiteY0-24" fmla="*/ 0 h 127700"/>
              <a:gd name="connsiteX1-25" fmla="*/ 391125 w 489651"/>
              <a:gd name="connsiteY1-26" fmla="*/ 23608 h 127700"/>
              <a:gd name="connsiteX2-27" fmla="*/ 485032 w 489651"/>
              <a:gd name="connsiteY2-28" fmla="*/ 63850 h 127700"/>
              <a:gd name="connsiteX3-29" fmla="*/ 244744 w 489651"/>
              <a:gd name="connsiteY3-30" fmla="*/ 127700 h 127700"/>
              <a:gd name="connsiteX4-31" fmla="*/ 4456 w 489651"/>
              <a:gd name="connsiteY4-32" fmla="*/ 63850 h 127700"/>
              <a:gd name="connsiteX5-33" fmla="*/ 100088 w 489651"/>
              <a:gd name="connsiteY5-34" fmla="*/ 11177 h 127700"/>
              <a:gd name="connsiteX6-35" fmla="*/ 336184 w 489651"/>
              <a:gd name="connsiteY6-36" fmla="*/ 91440 h 127700"/>
              <a:gd name="connsiteX0-37" fmla="*/ 244744 w 489651"/>
              <a:gd name="connsiteY0-38" fmla="*/ 0 h 127700"/>
              <a:gd name="connsiteX1-39" fmla="*/ 391125 w 489651"/>
              <a:gd name="connsiteY1-40" fmla="*/ 23608 h 127700"/>
              <a:gd name="connsiteX2-41" fmla="*/ 485032 w 489651"/>
              <a:gd name="connsiteY2-42" fmla="*/ 63850 h 127700"/>
              <a:gd name="connsiteX3-43" fmla="*/ 244744 w 489651"/>
              <a:gd name="connsiteY3-44" fmla="*/ 127700 h 127700"/>
              <a:gd name="connsiteX4-45" fmla="*/ 4456 w 489651"/>
              <a:gd name="connsiteY4-46" fmla="*/ 63850 h 127700"/>
              <a:gd name="connsiteX5-47" fmla="*/ 100088 w 489651"/>
              <a:gd name="connsiteY5-48" fmla="*/ 11177 h 127700"/>
              <a:gd name="connsiteX0-49" fmla="*/ 391125 w 489651"/>
              <a:gd name="connsiteY0-50" fmla="*/ 12431 h 116523"/>
              <a:gd name="connsiteX1-51" fmla="*/ 485032 w 489651"/>
              <a:gd name="connsiteY1-52" fmla="*/ 52673 h 116523"/>
              <a:gd name="connsiteX2-53" fmla="*/ 244744 w 489651"/>
              <a:gd name="connsiteY2-54" fmla="*/ 116523 h 116523"/>
              <a:gd name="connsiteX3-55" fmla="*/ 4456 w 489651"/>
              <a:gd name="connsiteY3-56" fmla="*/ 52673 h 116523"/>
              <a:gd name="connsiteX4-57" fmla="*/ 100088 w 489651"/>
              <a:gd name="connsiteY4-58" fmla="*/ 0 h 116523"/>
              <a:gd name="connsiteX0-59" fmla="*/ 391125 w 489651"/>
              <a:gd name="connsiteY0-60" fmla="*/ 12431 h 116523"/>
              <a:gd name="connsiteX1-61" fmla="*/ 485032 w 489651"/>
              <a:gd name="connsiteY1-62" fmla="*/ 52673 h 116523"/>
              <a:gd name="connsiteX2-63" fmla="*/ 244744 w 489651"/>
              <a:gd name="connsiteY2-64" fmla="*/ 116523 h 116523"/>
              <a:gd name="connsiteX3-65" fmla="*/ 4456 w 489651"/>
              <a:gd name="connsiteY3-66" fmla="*/ 52673 h 116523"/>
              <a:gd name="connsiteX4-67" fmla="*/ 100088 w 489651"/>
              <a:gd name="connsiteY4-68" fmla="*/ 0 h 116523"/>
              <a:gd name="connsiteX0-69" fmla="*/ 391125 w 485526"/>
              <a:gd name="connsiteY0-70" fmla="*/ 12431 h 116523"/>
              <a:gd name="connsiteX1-71" fmla="*/ 485032 w 485526"/>
              <a:gd name="connsiteY1-72" fmla="*/ 52673 h 116523"/>
              <a:gd name="connsiteX2-73" fmla="*/ 244744 w 485526"/>
              <a:gd name="connsiteY2-74" fmla="*/ 116523 h 116523"/>
              <a:gd name="connsiteX3-75" fmla="*/ 4456 w 485526"/>
              <a:gd name="connsiteY3-76" fmla="*/ 52673 h 116523"/>
              <a:gd name="connsiteX4-77" fmla="*/ 100088 w 485526"/>
              <a:gd name="connsiteY4-78" fmla="*/ 0 h 116523"/>
              <a:gd name="connsiteX0-79" fmla="*/ 391125 w 486355"/>
              <a:gd name="connsiteY0-80" fmla="*/ 12431 h 116523"/>
              <a:gd name="connsiteX1-81" fmla="*/ 485032 w 486355"/>
              <a:gd name="connsiteY1-82" fmla="*/ 52673 h 116523"/>
              <a:gd name="connsiteX2-83" fmla="*/ 244744 w 486355"/>
              <a:gd name="connsiteY2-84" fmla="*/ 116523 h 116523"/>
              <a:gd name="connsiteX3-85" fmla="*/ 4456 w 486355"/>
              <a:gd name="connsiteY3-86" fmla="*/ 52673 h 116523"/>
              <a:gd name="connsiteX4-87" fmla="*/ 100088 w 486355"/>
              <a:gd name="connsiteY4-88" fmla="*/ 0 h 116523"/>
              <a:gd name="connsiteX0-89" fmla="*/ 391125 w 486355"/>
              <a:gd name="connsiteY0-90" fmla="*/ 12431 h 116523"/>
              <a:gd name="connsiteX1-91" fmla="*/ 485032 w 486355"/>
              <a:gd name="connsiteY1-92" fmla="*/ 52673 h 116523"/>
              <a:gd name="connsiteX2-93" fmla="*/ 244744 w 486355"/>
              <a:gd name="connsiteY2-94" fmla="*/ 116523 h 116523"/>
              <a:gd name="connsiteX3-95" fmla="*/ 4456 w 486355"/>
              <a:gd name="connsiteY3-96" fmla="*/ 52673 h 116523"/>
              <a:gd name="connsiteX4-97" fmla="*/ 100088 w 486355"/>
              <a:gd name="connsiteY4-98" fmla="*/ 0 h 116523"/>
              <a:gd name="connsiteX0-99" fmla="*/ 388055 w 483285"/>
              <a:gd name="connsiteY0-100" fmla="*/ 12431 h 116523"/>
              <a:gd name="connsiteX1-101" fmla="*/ 481962 w 483285"/>
              <a:gd name="connsiteY1-102" fmla="*/ 52673 h 116523"/>
              <a:gd name="connsiteX2-103" fmla="*/ 241674 w 483285"/>
              <a:gd name="connsiteY2-104" fmla="*/ 116523 h 116523"/>
              <a:gd name="connsiteX3-105" fmla="*/ 1386 w 483285"/>
              <a:gd name="connsiteY3-106" fmla="*/ 52673 h 116523"/>
              <a:gd name="connsiteX4-107" fmla="*/ 97018 w 483285"/>
              <a:gd name="connsiteY4-108" fmla="*/ 0 h 116523"/>
              <a:gd name="connsiteX0-109" fmla="*/ 386951 w 482181"/>
              <a:gd name="connsiteY0-110" fmla="*/ 12431 h 116523"/>
              <a:gd name="connsiteX1-111" fmla="*/ 480858 w 482181"/>
              <a:gd name="connsiteY1-112" fmla="*/ 52673 h 116523"/>
              <a:gd name="connsiteX2-113" fmla="*/ 240570 w 482181"/>
              <a:gd name="connsiteY2-114" fmla="*/ 116523 h 116523"/>
              <a:gd name="connsiteX3-115" fmla="*/ 282 w 482181"/>
              <a:gd name="connsiteY3-116" fmla="*/ 52673 h 116523"/>
              <a:gd name="connsiteX4-117" fmla="*/ 95914 w 482181"/>
              <a:gd name="connsiteY4-118" fmla="*/ 0 h 116523"/>
              <a:gd name="connsiteX0-119" fmla="*/ 390945 w 489657"/>
              <a:gd name="connsiteY0-120" fmla="*/ 12431 h 126495"/>
              <a:gd name="connsiteX1-121" fmla="*/ 484852 w 489657"/>
              <a:gd name="connsiteY1-122" fmla="*/ 52673 h 126495"/>
              <a:gd name="connsiteX2-123" fmla="*/ 240826 w 489657"/>
              <a:gd name="connsiteY2-124" fmla="*/ 126495 h 126495"/>
              <a:gd name="connsiteX3-125" fmla="*/ 4276 w 489657"/>
              <a:gd name="connsiteY3-126" fmla="*/ 52673 h 126495"/>
              <a:gd name="connsiteX4-127" fmla="*/ 99908 w 489657"/>
              <a:gd name="connsiteY4-128" fmla="*/ 0 h 126495"/>
              <a:gd name="connsiteX0-129" fmla="*/ 390940 w 489658"/>
              <a:gd name="connsiteY0-130" fmla="*/ 12431 h 129860"/>
              <a:gd name="connsiteX1-131" fmla="*/ 484847 w 489658"/>
              <a:gd name="connsiteY1-132" fmla="*/ 52673 h 129860"/>
              <a:gd name="connsiteX2-133" fmla="*/ 240696 w 489658"/>
              <a:gd name="connsiteY2-134" fmla="*/ 129860 h 129860"/>
              <a:gd name="connsiteX3-135" fmla="*/ 4271 w 489658"/>
              <a:gd name="connsiteY3-136" fmla="*/ 52673 h 129860"/>
              <a:gd name="connsiteX4-137" fmla="*/ 99903 w 489658"/>
              <a:gd name="connsiteY4-138" fmla="*/ 0 h 129860"/>
              <a:gd name="connsiteX0-139" fmla="*/ 386757 w 485475"/>
              <a:gd name="connsiteY0-140" fmla="*/ 12431 h 129860"/>
              <a:gd name="connsiteX1-141" fmla="*/ 480664 w 485475"/>
              <a:gd name="connsiteY1-142" fmla="*/ 52673 h 129860"/>
              <a:gd name="connsiteX2-143" fmla="*/ 236513 w 485475"/>
              <a:gd name="connsiteY2-144" fmla="*/ 129860 h 129860"/>
              <a:gd name="connsiteX3-145" fmla="*/ 88 w 485475"/>
              <a:gd name="connsiteY3-146" fmla="*/ 52673 h 129860"/>
              <a:gd name="connsiteX4-147" fmla="*/ 95720 w 485475"/>
              <a:gd name="connsiteY4-148" fmla="*/ 0 h 129860"/>
              <a:gd name="connsiteX0-149" fmla="*/ 386781 w 485499"/>
              <a:gd name="connsiteY0-150" fmla="*/ 12431 h 129860"/>
              <a:gd name="connsiteX1-151" fmla="*/ 480688 w 485499"/>
              <a:gd name="connsiteY1-152" fmla="*/ 52673 h 129860"/>
              <a:gd name="connsiteX2-153" fmla="*/ 236537 w 485499"/>
              <a:gd name="connsiteY2-154" fmla="*/ 129860 h 129860"/>
              <a:gd name="connsiteX3-155" fmla="*/ 112 w 485499"/>
              <a:gd name="connsiteY3-156" fmla="*/ 52673 h 129860"/>
              <a:gd name="connsiteX4-157" fmla="*/ 95744 w 485499"/>
              <a:gd name="connsiteY4-158" fmla="*/ 0 h 129860"/>
              <a:gd name="connsiteX0-159" fmla="*/ 386781 w 481273"/>
              <a:gd name="connsiteY0-160" fmla="*/ 12431 h 129860"/>
              <a:gd name="connsiteX1-161" fmla="*/ 480688 w 481273"/>
              <a:gd name="connsiteY1-162" fmla="*/ 52673 h 129860"/>
              <a:gd name="connsiteX2-163" fmla="*/ 236537 w 481273"/>
              <a:gd name="connsiteY2-164" fmla="*/ 129860 h 129860"/>
              <a:gd name="connsiteX3-165" fmla="*/ 112 w 481273"/>
              <a:gd name="connsiteY3-166" fmla="*/ 52673 h 129860"/>
              <a:gd name="connsiteX4-167" fmla="*/ 95744 w 481273"/>
              <a:gd name="connsiteY4-168" fmla="*/ 0 h 129860"/>
              <a:gd name="connsiteX0-169" fmla="*/ 386781 w 480860"/>
              <a:gd name="connsiteY0-170" fmla="*/ 12431 h 129860"/>
              <a:gd name="connsiteX1-171" fmla="*/ 480688 w 480860"/>
              <a:gd name="connsiteY1-172" fmla="*/ 52673 h 129860"/>
              <a:gd name="connsiteX2-173" fmla="*/ 236537 w 480860"/>
              <a:gd name="connsiteY2-174" fmla="*/ 129860 h 129860"/>
              <a:gd name="connsiteX3-175" fmla="*/ 112 w 480860"/>
              <a:gd name="connsiteY3-176" fmla="*/ 52673 h 129860"/>
              <a:gd name="connsiteX4-177" fmla="*/ 95744 w 480860"/>
              <a:gd name="connsiteY4-178" fmla="*/ 0 h 129860"/>
              <a:gd name="connsiteX0-179" fmla="*/ 386781 w 481026"/>
              <a:gd name="connsiteY0-180" fmla="*/ 12431 h 129860"/>
              <a:gd name="connsiteX1-181" fmla="*/ 480688 w 481026"/>
              <a:gd name="connsiteY1-182" fmla="*/ 52673 h 129860"/>
              <a:gd name="connsiteX2-183" fmla="*/ 236537 w 481026"/>
              <a:gd name="connsiteY2-184" fmla="*/ 129860 h 129860"/>
              <a:gd name="connsiteX3-185" fmla="*/ 112 w 481026"/>
              <a:gd name="connsiteY3-186" fmla="*/ 52673 h 129860"/>
              <a:gd name="connsiteX4-187" fmla="*/ 95744 w 481026"/>
              <a:gd name="connsiteY4-188" fmla="*/ 0 h 1298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481026" h="129860">
                <a:moveTo>
                  <a:pt x="386781" y="12431"/>
                </a:moveTo>
                <a:cubicBezTo>
                  <a:pt x="426829" y="23073"/>
                  <a:pt x="486033" y="18896"/>
                  <a:pt x="480688" y="52673"/>
                </a:cubicBezTo>
                <a:cubicBezTo>
                  <a:pt x="475343" y="86450"/>
                  <a:pt x="369244" y="129860"/>
                  <a:pt x="236537" y="129860"/>
                </a:cubicBezTo>
                <a:cubicBezTo>
                  <a:pt x="103830" y="129860"/>
                  <a:pt x="-3966" y="90149"/>
                  <a:pt x="112" y="52673"/>
                </a:cubicBezTo>
                <a:cubicBezTo>
                  <a:pt x="4190" y="15197"/>
                  <a:pt x="55696" y="10642"/>
                  <a:pt x="95744" y="0"/>
                </a:cubicBezTo>
              </a:path>
            </a:pathLst>
          </a:custGeom>
          <a:noFill/>
          <a:ln>
            <a:solidFill>
              <a:schemeClr val="accent3"/>
            </a:solidFill>
            <a:prstDash val="solid"/>
          </a:ln>
          <a:effectLst>
            <a:outerShdw blurRad="203200" dist="101600" dir="8100000" algn="tr" rotWithShape="0">
              <a:schemeClr val="accent6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"/>
              <a:ea typeface="MiSans"/>
              <a:cs typeface="MiSans" panose="00000500000000000000" charset="-122"/>
            </a:endParaRPr>
          </a:p>
        </p:txBody>
      </p:sp>
      <p:sp>
        <p:nvSpPr>
          <p:cNvPr id="1048684" name="日期占位符 19"/>
          <p:cNvSpPr>
            <a:spLocks noGrp="1"/>
          </p:cNvSpPr>
          <p:nvPr>
            <p:ph type="dt" sz="half" idx="10"/>
            <p:custDataLst>
              <p:tags r:id="rId2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20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8" name="灯片编号占位符 21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标题占位符 1"/>
          <p:cNvSpPr>
            <a:spLocks noGrp="1"/>
          </p:cNvSpPr>
          <p:nvPr>
            <p:ph type="title"/>
            <p:custDataLst>
              <p:tags r:id="rId30"/>
            </p:custDataLst>
          </p:nvPr>
        </p:nvSpPr>
        <p:spPr>
          <a:xfrm>
            <a:off x="838200" y="365126"/>
            <a:ext cx="10515600" cy="544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2" name="文本占位符 2"/>
          <p:cNvSpPr>
            <a:spLocks noGrp="1"/>
          </p:cNvSpPr>
          <p:nvPr>
            <p:ph type="body" idx="1"/>
            <p:custDataLst>
              <p:tags r:id="rId31"/>
            </p:custDataLst>
          </p:nvPr>
        </p:nvSpPr>
        <p:spPr>
          <a:xfrm>
            <a:off x="838200" y="1030941"/>
            <a:ext cx="10515600" cy="51460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4" name="KSO_TEMPLATE" hidden="1"/>
          <p:cNvSpPr/>
          <p:nvPr userDrawn="1">
            <p:custDataLst>
              <p:tags r:id="rId3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321" r:id="rId2"/>
    <p:sldLayoutId id="2147491322" r:id="rId3"/>
    <p:sldLayoutId id="2147491323" r:id="rId4"/>
    <p:sldLayoutId id="2147491324" r:id="rId5"/>
    <p:sldLayoutId id="2147491325" r:id="rId6"/>
    <p:sldLayoutId id="2147491326" r:id="rId7"/>
    <p:sldLayoutId id="2147491327" r:id="rId8"/>
    <p:sldLayoutId id="2147491328" r:id="rId9"/>
    <p:sldLayoutId id="2147491329" r:id="rId10"/>
    <p:sldLayoutId id="214749133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400" b="1" i="0" u="none" strike="noStrike" kern="1200" cap="none" spc="300" normalizeH="0" baseline="0" smtClean="0">
          <a:ln>
            <a:solidFill>
              <a:schemeClr val="accent1">
                <a:alpha val="60000"/>
              </a:schemeClr>
            </a:solidFill>
            <a:prstDash val="solid"/>
          </a:ln>
          <a:solidFill>
            <a:schemeClr val="accent5"/>
          </a:solidFill>
          <a:effectLst>
            <a:outerShdw dist="88900" dir="2700000" algn="tl" rotWithShape="0">
              <a:schemeClr val="accent1">
                <a:alpha val="100000"/>
              </a:schemeClr>
            </a:out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14" Type="http://schemas.openxmlformats.org/officeDocument/2006/relationships/tags" Target="../tags/tag271.xml" /><Relationship Id="rId15" Type="http://schemas.openxmlformats.org/officeDocument/2006/relationships/tags" Target="../tags/tag272.xml" /><Relationship Id="rId16" Type="http://schemas.openxmlformats.org/officeDocument/2006/relationships/tags" Target="../tags/tag273.xml" /><Relationship Id="rId17" Type="http://schemas.openxmlformats.org/officeDocument/2006/relationships/tags" Target="../tags/tag274.xml" /><Relationship Id="rId18" Type="http://schemas.openxmlformats.org/officeDocument/2006/relationships/tags" Target="../tags/tag275.xml" /><Relationship Id="rId19" Type="http://schemas.openxmlformats.org/officeDocument/2006/relationships/tags" Target="../tags/tag276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277.xml" /><Relationship Id="rId21" Type="http://schemas.openxmlformats.org/officeDocument/2006/relationships/tags" Target="../tags/tag278.xml" /><Relationship Id="rId22" Type="http://schemas.openxmlformats.org/officeDocument/2006/relationships/tags" Target="../tags/tag279.xml" /><Relationship Id="rId23" Type="http://schemas.openxmlformats.org/officeDocument/2006/relationships/tags" Target="../tags/tag280.xml" /><Relationship Id="rId24" Type="http://schemas.openxmlformats.org/officeDocument/2006/relationships/tags" Target="../tags/tag281.xml" /><Relationship Id="rId25" Type="http://schemas.openxmlformats.org/officeDocument/2006/relationships/tags" Target="../tags/tag282.xml" /><Relationship Id="rId26" Type="http://schemas.openxmlformats.org/officeDocument/2006/relationships/tags" Target="../tags/tag283.xml" /><Relationship Id="rId27" Type="http://schemas.openxmlformats.org/officeDocument/2006/relationships/tags" Target="../tags/tag284.xml" /><Relationship Id="rId28" Type="http://schemas.openxmlformats.org/officeDocument/2006/relationships/tags" Target="../tags/tag285.xml" /><Relationship Id="rId29" Type="http://schemas.openxmlformats.org/officeDocument/2006/relationships/tags" Target="../tags/tag286.xml" /><Relationship Id="rId3" Type="http://schemas.openxmlformats.org/officeDocument/2006/relationships/tags" Target="../tags/tag260.xml" /><Relationship Id="rId30" Type="http://schemas.openxmlformats.org/officeDocument/2006/relationships/tags" Target="../tags/tag287.xml" /><Relationship Id="rId31" Type="http://schemas.openxmlformats.org/officeDocument/2006/relationships/tags" Target="../tags/tag288.xml" /><Relationship Id="rId32" Type="http://schemas.openxmlformats.org/officeDocument/2006/relationships/tags" Target="../tags/tag289.xml" /><Relationship Id="rId33" Type="http://schemas.openxmlformats.org/officeDocument/2006/relationships/tags" Target="../tags/tag290.xml" /><Relationship Id="rId34" Type="http://schemas.openxmlformats.org/officeDocument/2006/relationships/tags" Target="../tags/tag291.xml" /><Relationship Id="rId35" Type="http://schemas.openxmlformats.org/officeDocument/2006/relationships/tags" Target="../tags/tag292.xml" /><Relationship Id="rId36" Type="http://schemas.openxmlformats.org/officeDocument/2006/relationships/tags" Target="../tags/tag293.xml" /><Relationship Id="rId37" Type="http://schemas.openxmlformats.org/officeDocument/2006/relationships/tags" Target="../tags/tag294.xml" /><Relationship Id="rId38" Type="http://schemas.openxmlformats.org/officeDocument/2006/relationships/tags" Target="../tags/tag295.xml" /><Relationship Id="rId39" Type="http://schemas.openxmlformats.org/officeDocument/2006/relationships/tags" Target="../tags/tag296.xml" /><Relationship Id="rId4" Type="http://schemas.openxmlformats.org/officeDocument/2006/relationships/tags" Target="../tags/tag261.xml" /><Relationship Id="rId40" Type="http://schemas.openxmlformats.org/officeDocument/2006/relationships/tags" Target="../tags/tag297.xml" /><Relationship Id="rId41" Type="http://schemas.openxmlformats.org/officeDocument/2006/relationships/tags" Target="../tags/tag298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03431314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6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en-US" altLang="zh-CN"/>
          </a:p>
        </p:txBody>
      </p:sp>
      <p:sp>
        <p:nvSpPr>
          <p:cNvPr id="1048650" name="文本占位符 7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XXX,</a:t>
            </a:r>
            <a:endParaRPr lang="zh-CN" altLang="en-US"/>
          </a:p>
          <a:p>
            <a:r>
              <a:rPr lang="zh-CN" altLang="en-US"/>
              <a:t>a click to unlimited</a:t>
            </a:r>
            <a:endParaRPr lang="zh-CN" altLang="en-US"/>
          </a:p>
          <a:p>
            <a:r>
              <a:rPr lang="zh-CN" altLang="en-US"/>
              <a:t>possibilities 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>
            <a:normAutofit fontScale="98611"/>
          </a:bodyPr>
          <a:lstStyle/>
          <a:p>
            <a:r>
              <a:rPr lang="zh-CN" altLang="en-US"/>
              <a:t>儿童玩具项目计划书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文本占位符 2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9200" name="标题 3"/>
          <p:cNvSpPr>
            <a:spLocks noGrp="1"/>
          </p:cNvSpPr>
          <p:nvPr>
            <p:ph type="title" idx="7"/>
            <p:custDataLst>
              <p:tags r:id="rId4"/>
            </p:custDataLst>
          </p:nvPr>
        </p:nvSpPr>
        <p:spPr/>
        <p:txBody>
          <a:bodyPr>
            <a:normAutofit fontScale="98611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202" name="矩形 2248"/>
          <p:cNvSpPr/>
          <p:nvPr>
            <p:custDataLst>
              <p:tags r:id="rId5"/>
            </p:custDataLst>
          </p:nvPr>
        </p:nvSpPr>
        <p:spPr>
          <a:xfrm>
            <a:off x="725170" y="3362960"/>
            <a:ext cx="10608310" cy="2630170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  <a:prstDash val="solid"/>
          </a:ln>
          <a:effectLst>
            <a:outerShdw dist="63500" dir="2700000" algn="tl" rotWithShape="0">
              <a:schemeClr val="accent3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37" name="直接连接符 40"/>
          <p:cNvCxnSpPr/>
          <p:nvPr>
            <p:custDataLst>
              <p:tags r:id="rId6"/>
            </p:custDataLst>
          </p:nvPr>
        </p:nvCxnSpPr>
        <p:spPr>
          <a:xfrm flipH="1">
            <a:off x="4260850" y="3355975"/>
            <a:ext cx="0" cy="2637155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41"/>
          <p:cNvCxnSpPr/>
          <p:nvPr>
            <p:custDataLst>
              <p:tags r:id="rId7"/>
            </p:custDataLst>
          </p:nvPr>
        </p:nvCxnSpPr>
        <p:spPr>
          <a:xfrm flipH="1">
            <a:off x="7796530" y="3355975"/>
            <a:ext cx="0" cy="2637155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42"/>
          <p:cNvCxnSpPr/>
          <p:nvPr>
            <p:custDataLst>
              <p:tags r:id="rId8"/>
            </p:custDataLst>
          </p:nvPr>
        </p:nvCxnSpPr>
        <p:spPr>
          <a:xfrm flipH="1">
            <a:off x="9564370" y="3355975"/>
            <a:ext cx="0" cy="2637155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11"/>
          <p:cNvCxnSpPr/>
          <p:nvPr>
            <p:custDataLst>
              <p:tags r:id="rId9"/>
            </p:custDataLst>
          </p:nvPr>
        </p:nvCxnSpPr>
        <p:spPr>
          <a:xfrm flipH="1">
            <a:off x="2493010" y="3355975"/>
            <a:ext cx="0" cy="2637155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3"/>
          <p:cNvCxnSpPr/>
          <p:nvPr>
            <p:custDataLst>
              <p:tags r:id="rId10"/>
            </p:custDataLst>
          </p:nvPr>
        </p:nvCxnSpPr>
        <p:spPr>
          <a:xfrm flipH="1">
            <a:off x="6028690" y="3355975"/>
            <a:ext cx="0" cy="2637155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04" name="直角三角形 44"/>
          <p:cNvSpPr/>
          <p:nvPr>
            <p:custDataLst>
              <p:tags r:id="rId11"/>
            </p:custDataLst>
          </p:nvPr>
        </p:nvSpPr>
        <p:spPr>
          <a:xfrm flipH="1">
            <a:off x="10257790" y="528637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06" name="直角三角形 44"/>
          <p:cNvSpPr/>
          <p:nvPr>
            <p:custDataLst>
              <p:tags r:id="rId12"/>
            </p:custDataLst>
          </p:nvPr>
        </p:nvSpPr>
        <p:spPr>
          <a:xfrm flipH="1">
            <a:off x="3182620" y="528637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08" name="直角三角形 44"/>
          <p:cNvSpPr/>
          <p:nvPr>
            <p:custDataLst>
              <p:tags r:id="rId13"/>
            </p:custDataLst>
          </p:nvPr>
        </p:nvSpPr>
        <p:spPr>
          <a:xfrm flipH="1">
            <a:off x="6718935" y="528637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10" name="直角三角形 44"/>
          <p:cNvSpPr/>
          <p:nvPr>
            <p:custDataLst>
              <p:tags r:id="rId14"/>
            </p:custDataLst>
          </p:nvPr>
        </p:nvSpPr>
        <p:spPr>
          <a:xfrm flipH="1">
            <a:off x="1415415" y="528637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3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12" name="直角三角形 44"/>
          <p:cNvSpPr/>
          <p:nvPr>
            <p:custDataLst>
              <p:tags r:id="rId15"/>
            </p:custDataLst>
          </p:nvPr>
        </p:nvSpPr>
        <p:spPr>
          <a:xfrm flipH="1">
            <a:off x="4950460" y="528637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3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14" name="直角三角形 44"/>
          <p:cNvSpPr/>
          <p:nvPr>
            <p:custDataLst>
              <p:tags r:id="rId16"/>
            </p:custDataLst>
          </p:nvPr>
        </p:nvSpPr>
        <p:spPr>
          <a:xfrm flipH="1">
            <a:off x="8486775" y="5286375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3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16" name="直角三角形 44"/>
          <p:cNvSpPr/>
          <p:nvPr>
            <p:custDataLst>
              <p:tags r:id="rId17"/>
            </p:custDataLst>
          </p:nvPr>
        </p:nvSpPr>
        <p:spPr>
          <a:xfrm flipV="1">
            <a:off x="725170" y="3357880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3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18" name="直角三角形 44"/>
          <p:cNvSpPr/>
          <p:nvPr>
            <p:custDataLst>
              <p:tags r:id="rId18"/>
            </p:custDataLst>
          </p:nvPr>
        </p:nvSpPr>
        <p:spPr>
          <a:xfrm flipV="1">
            <a:off x="4260215" y="3357880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3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20" name="直角三角形 44"/>
          <p:cNvSpPr/>
          <p:nvPr>
            <p:custDataLst>
              <p:tags r:id="rId19"/>
            </p:custDataLst>
          </p:nvPr>
        </p:nvSpPr>
        <p:spPr>
          <a:xfrm flipV="1">
            <a:off x="7795895" y="3357880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3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22" name="直角三角形 44"/>
          <p:cNvSpPr/>
          <p:nvPr>
            <p:custDataLst>
              <p:tags r:id="rId20"/>
            </p:custDataLst>
          </p:nvPr>
        </p:nvSpPr>
        <p:spPr>
          <a:xfrm flipV="1">
            <a:off x="2493010" y="3357880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24" name="直角三角形 44"/>
          <p:cNvSpPr/>
          <p:nvPr>
            <p:custDataLst>
              <p:tags r:id="rId21"/>
            </p:custDataLst>
          </p:nvPr>
        </p:nvSpPr>
        <p:spPr>
          <a:xfrm flipV="1">
            <a:off x="6029325" y="3357880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9226" name="直角三角形 44"/>
          <p:cNvSpPr/>
          <p:nvPr>
            <p:custDataLst>
              <p:tags r:id="rId22"/>
            </p:custDataLst>
          </p:nvPr>
        </p:nvSpPr>
        <p:spPr>
          <a:xfrm flipV="1">
            <a:off x="9565005" y="3357880"/>
            <a:ext cx="1078230" cy="712470"/>
          </a:xfrm>
          <a:custGeom>
            <a:gdLst>
              <a:gd name="connsiteX0" fmla="*/ 0 w 1075764"/>
              <a:gd name="connsiteY0" fmla="*/ 720762 h 720762"/>
              <a:gd name="connsiteX1" fmla="*/ 0 w 1075764"/>
              <a:gd name="connsiteY1" fmla="*/ 0 h 720762"/>
              <a:gd name="connsiteX2" fmla="*/ 1075764 w 1075764"/>
              <a:gd name="connsiteY2" fmla="*/ 720762 h 720762"/>
              <a:gd name="connsiteX3" fmla="*/ 0 w 1075764"/>
              <a:gd name="connsiteY3" fmla="*/ 720762 h 720762"/>
              <a:gd name="connsiteX0-1" fmla="*/ 0 w 1075764"/>
              <a:gd name="connsiteY0-2" fmla="*/ 720762 h 720762"/>
              <a:gd name="connsiteX1-3" fmla="*/ 0 w 1075764"/>
              <a:gd name="connsiteY1-4" fmla="*/ 0 h 720762"/>
              <a:gd name="connsiteX2-5" fmla="*/ 1075764 w 1075764"/>
              <a:gd name="connsiteY2-6" fmla="*/ 720762 h 720762"/>
              <a:gd name="connsiteX3-7" fmla="*/ 0 w 1075764"/>
              <a:gd name="connsiteY3-8" fmla="*/ 720762 h 720762"/>
              <a:gd name="connsiteX0-9" fmla="*/ 0 w 1075764"/>
              <a:gd name="connsiteY0-10" fmla="*/ 720762 h 720762"/>
              <a:gd name="connsiteX1-11" fmla="*/ 0 w 1075764"/>
              <a:gd name="connsiteY1-12" fmla="*/ 0 h 720762"/>
              <a:gd name="connsiteX2-13" fmla="*/ 1075764 w 1075764"/>
              <a:gd name="connsiteY2-14" fmla="*/ 720762 h 720762"/>
              <a:gd name="connsiteX3-15" fmla="*/ 0 w 1075764"/>
              <a:gd name="connsiteY3-16" fmla="*/ 720762 h 720762"/>
              <a:gd name="connsiteX0-17" fmla="*/ 0 w 1075764"/>
              <a:gd name="connsiteY0-18" fmla="*/ 720762 h 720762"/>
              <a:gd name="connsiteX1-19" fmla="*/ 0 w 1075764"/>
              <a:gd name="connsiteY1-20" fmla="*/ 0 h 720762"/>
              <a:gd name="connsiteX2-21" fmla="*/ 1075764 w 1075764"/>
              <a:gd name="connsiteY2-22" fmla="*/ 720762 h 720762"/>
              <a:gd name="connsiteX3-23" fmla="*/ 0 w 1075764"/>
              <a:gd name="connsiteY3-24" fmla="*/ 720762 h 720762"/>
              <a:gd name="connsiteX0-25" fmla="*/ 0 w 1078478"/>
              <a:gd name="connsiteY0-26" fmla="*/ 720762 h 720762"/>
              <a:gd name="connsiteX1-27" fmla="*/ 0 w 1078478"/>
              <a:gd name="connsiteY1-28" fmla="*/ 0 h 720762"/>
              <a:gd name="connsiteX2-29" fmla="*/ 1078478 w 1078478"/>
              <a:gd name="connsiteY2-30" fmla="*/ 712622 h 720762"/>
              <a:gd name="connsiteX3-31" fmla="*/ 0 w 1078478"/>
              <a:gd name="connsiteY3-32" fmla="*/ 720762 h 720762"/>
              <a:gd name="connsiteX0-33" fmla="*/ 0 w 1078478"/>
              <a:gd name="connsiteY0-34" fmla="*/ 712622 h 712622"/>
              <a:gd name="connsiteX1-35" fmla="*/ 0 w 1078478"/>
              <a:gd name="connsiteY1-36" fmla="*/ 0 h 712622"/>
              <a:gd name="connsiteX2-37" fmla="*/ 1078478 w 1078478"/>
              <a:gd name="connsiteY2-38" fmla="*/ 712622 h 712622"/>
              <a:gd name="connsiteX3-39" fmla="*/ 0 w 1078478"/>
              <a:gd name="connsiteY3-40" fmla="*/ 712622 h 712622"/>
              <a:gd name="connsiteX0-41" fmla="*/ 0 w 1078478"/>
              <a:gd name="connsiteY0-42" fmla="*/ 712622 h 712622"/>
              <a:gd name="connsiteX1-43" fmla="*/ 0 w 1078478"/>
              <a:gd name="connsiteY1-44" fmla="*/ 0 h 712622"/>
              <a:gd name="connsiteX2-45" fmla="*/ 1078478 w 1078478"/>
              <a:gd name="connsiteY2-46" fmla="*/ 712622 h 712622"/>
              <a:gd name="connsiteX3-47" fmla="*/ 0 w 1078478"/>
              <a:gd name="connsiteY3-48" fmla="*/ 712622 h 712622"/>
              <a:gd name="connsiteX0-49" fmla="*/ 9 w 1078487"/>
              <a:gd name="connsiteY0-50" fmla="*/ 712622 h 712622"/>
              <a:gd name="connsiteX1-51" fmla="*/ 9 w 1078487"/>
              <a:gd name="connsiteY1-52" fmla="*/ 0 h 712622"/>
              <a:gd name="connsiteX2-53" fmla="*/ 1078487 w 1078487"/>
              <a:gd name="connsiteY2-54" fmla="*/ 712622 h 712622"/>
              <a:gd name="connsiteX3-55" fmla="*/ 9 w 1078487"/>
              <a:gd name="connsiteY3-56" fmla="*/ 712622 h 712622"/>
              <a:gd name="connsiteX0-57" fmla="*/ 9 w 1078487"/>
              <a:gd name="connsiteY0-58" fmla="*/ 712622 h 712622"/>
              <a:gd name="connsiteX1-59" fmla="*/ 9 w 1078487"/>
              <a:gd name="connsiteY1-60" fmla="*/ 0 h 712622"/>
              <a:gd name="connsiteX2-61" fmla="*/ 1078487 w 1078487"/>
              <a:gd name="connsiteY2-62" fmla="*/ 712622 h 712622"/>
              <a:gd name="connsiteX3-63" fmla="*/ 9 w 1078487"/>
              <a:gd name="connsiteY3-64" fmla="*/ 712622 h 712622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1078487" h="712622">
                <a:moveTo>
                  <a:pt x="9" y="712622"/>
                </a:moveTo>
                <a:lnTo>
                  <a:pt x="9" y="0"/>
                </a:lnTo>
                <a:cubicBezTo>
                  <a:pt x="-2279" y="454609"/>
                  <a:pt x="432284" y="708430"/>
                  <a:pt x="1078487" y="712622"/>
                </a:cubicBezTo>
                <a:lnTo>
                  <a:pt x="9" y="712622"/>
                </a:lnTo>
                <a:close/>
              </a:path>
            </a:pathLst>
          </a:custGeom>
          <a:solidFill>
            <a:schemeClr val="accent4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47" name="直接连接符 6"/>
          <p:cNvCxnSpPr/>
          <p:nvPr>
            <p:custDataLst>
              <p:tags r:id="rId23"/>
            </p:custDataLst>
          </p:nvPr>
        </p:nvCxnSpPr>
        <p:spPr>
          <a:xfrm>
            <a:off x="963295" y="5347335"/>
            <a:ext cx="273050" cy="0"/>
          </a:xfrm>
          <a:prstGeom prst="line">
            <a:avLst/>
          </a:prstGeom>
          <a:ln w="28575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28" name="序号"/>
          <p:cNvSpPr txBox="1"/>
          <p:nvPr>
            <p:custDataLst>
              <p:tags r:id="rId24"/>
            </p:custDataLst>
          </p:nvPr>
        </p:nvSpPr>
        <p:spPr>
          <a:xfrm>
            <a:off x="937895" y="3756660"/>
            <a:ext cx="1555115" cy="89725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01.</a:t>
            </a:r>
            <a:endParaRPr lang="zh-CN" altLang="en-US" sz="3000" b="1" kern="0" spc="400" noProof="0">
              <a:ln>
                <a:solidFill>
                  <a:schemeClr val="accent3"/>
                </a:solidFill>
              </a:ln>
              <a:solidFill>
                <a:schemeClr val="accent5"/>
              </a:solidFill>
              <a:effectLst>
                <a:outerShdw dist="88900" dir="2700000" algn="tl" rotWithShape="0">
                  <a:schemeClr val="accent1"/>
                </a:outerShdw>
              </a:effectLst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9230" name="标题"/>
          <p:cNvSpPr txBox="1"/>
          <p:nvPr>
            <p:custDataLst>
              <p:tags r:id="rId25"/>
            </p:custDataLst>
          </p:nvPr>
        </p:nvSpPr>
        <p:spPr>
          <a:xfrm>
            <a:off x="949325" y="4721225"/>
            <a:ext cx="1543685" cy="626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kern="0" spc="200" noProof="0">
                <a:ln w="0"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</a:rPr>
              <a:t>项目背景</a:t>
            </a:r>
            <a:endParaRPr lang="zh-CN" altLang="en-US" sz="2000" b="1" kern="0" spc="200" noProof="0">
              <a:ln w="0">
                <a:noFill/>
              </a:ln>
              <a:solidFill>
                <a:schemeClr val="accent3"/>
              </a:solidFill>
              <a:effectLst/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49" name="直接连接符 62"/>
          <p:cNvCxnSpPr/>
          <p:nvPr>
            <p:custDataLst>
              <p:tags r:id="rId26"/>
            </p:custDataLst>
          </p:nvPr>
        </p:nvCxnSpPr>
        <p:spPr>
          <a:xfrm>
            <a:off x="2731135" y="5347335"/>
            <a:ext cx="273050" cy="0"/>
          </a:xfrm>
          <a:prstGeom prst="line">
            <a:avLst/>
          </a:prstGeom>
          <a:ln w="28575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32" name="序号"/>
          <p:cNvSpPr txBox="1"/>
          <p:nvPr>
            <p:custDataLst>
              <p:tags r:id="rId27"/>
            </p:custDataLst>
          </p:nvPr>
        </p:nvSpPr>
        <p:spPr>
          <a:xfrm>
            <a:off x="2705735" y="3756660"/>
            <a:ext cx="1555115" cy="89725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0</a:t>
            </a:r>
            <a:r>
              <a:rPr lang="en-US" altLang="zh-CN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2</a:t>
            </a:r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.</a:t>
            </a:r>
            <a:endParaRPr lang="zh-CN" altLang="en-US" sz="3000" b="1" kern="0" spc="400" noProof="0">
              <a:ln>
                <a:solidFill>
                  <a:schemeClr val="accent3"/>
                </a:solidFill>
              </a:ln>
              <a:solidFill>
                <a:schemeClr val="accent5"/>
              </a:solidFill>
              <a:effectLst>
                <a:outerShdw dist="88900" dir="2700000" algn="tl" rotWithShape="0">
                  <a:schemeClr val="accent1"/>
                </a:outerShdw>
              </a:effectLst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9234" name="标题"/>
          <p:cNvSpPr txBox="1"/>
          <p:nvPr>
            <p:custDataLst>
              <p:tags r:id="rId28"/>
            </p:custDataLst>
          </p:nvPr>
        </p:nvSpPr>
        <p:spPr>
          <a:xfrm>
            <a:off x="2717165" y="4721225"/>
            <a:ext cx="1543685" cy="626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kern="0" spc="200" noProof="0">
                <a:ln w="0"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</a:rPr>
              <a:t>产品规划</a:t>
            </a:r>
            <a:endParaRPr lang="zh-CN" altLang="en-US" sz="2000" b="1" kern="0" spc="200" noProof="0">
              <a:ln w="0">
                <a:noFill/>
              </a:ln>
              <a:solidFill>
                <a:schemeClr val="accent3"/>
              </a:solidFill>
              <a:effectLst/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1" name="直接连接符 66"/>
          <p:cNvCxnSpPr/>
          <p:nvPr>
            <p:custDataLst>
              <p:tags r:id="rId29"/>
            </p:custDataLst>
          </p:nvPr>
        </p:nvCxnSpPr>
        <p:spPr>
          <a:xfrm>
            <a:off x="4498975" y="5347335"/>
            <a:ext cx="273050" cy="0"/>
          </a:xfrm>
          <a:prstGeom prst="line">
            <a:avLst/>
          </a:prstGeom>
          <a:ln w="28575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36" name="序号"/>
          <p:cNvSpPr txBox="1"/>
          <p:nvPr>
            <p:custDataLst>
              <p:tags r:id="rId30"/>
            </p:custDataLst>
          </p:nvPr>
        </p:nvSpPr>
        <p:spPr>
          <a:xfrm>
            <a:off x="4473575" y="3756660"/>
            <a:ext cx="1555115" cy="89725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0</a:t>
            </a:r>
            <a:r>
              <a:rPr lang="en-US" altLang="zh-CN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3</a:t>
            </a:r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.</a:t>
            </a:r>
            <a:endParaRPr lang="zh-CN" altLang="en-US" sz="3000" b="1" kern="0" spc="400" noProof="0">
              <a:ln>
                <a:solidFill>
                  <a:schemeClr val="accent3"/>
                </a:solidFill>
              </a:ln>
              <a:solidFill>
                <a:schemeClr val="accent5"/>
              </a:solidFill>
              <a:effectLst>
                <a:outerShdw dist="88900" dir="2700000" algn="tl" rotWithShape="0">
                  <a:schemeClr val="accent1"/>
                </a:outerShdw>
              </a:effectLst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9238" name="标题"/>
          <p:cNvSpPr txBox="1"/>
          <p:nvPr>
            <p:custDataLst>
              <p:tags r:id="rId31"/>
            </p:custDataLst>
          </p:nvPr>
        </p:nvSpPr>
        <p:spPr>
          <a:xfrm>
            <a:off x="4485005" y="4721225"/>
            <a:ext cx="1543685" cy="626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kern="0" spc="200" noProof="0">
                <a:ln w="0"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</a:rPr>
              <a:t>市场策略</a:t>
            </a:r>
            <a:endParaRPr lang="zh-CN" altLang="en-US" sz="2000" b="1" kern="0" spc="200" noProof="0">
              <a:ln w="0">
                <a:noFill/>
              </a:ln>
              <a:solidFill>
                <a:schemeClr val="accent3"/>
              </a:solidFill>
              <a:effectLst/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70"/>
          <p:cNvCxnSpPr/>
          <p:nvPr>
            <p:custDataLst>
              <p:tags r:id="rId32"/>
            </p:custDataLst>
          </p:nvPr>
        </p:nvCxnSpPr>
        <p:spPr>
          <a:xfrm>
            <a:off x="6267450" y="5347335"/>
            <a:ext cx="273050" cy="0"/>
          </a:xfrm>
          <a:prstGeom prst="line">
            <a:avLst/>
          </a:prstGeom>
          <a:ln w="28575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40" name="序号"/>
          <p:cNvSpPr txBox="1"/>
          <p:nvPr>
            <p:custDataLst>
              <p:tags r:id="rId33"/>
            </p:custDataLst>
          </p:nvPr>
        </p:nvSpPr>
        <p:spPr>
          <a:xfrm>
            <a:off x="6242050" y="3756660"/>
            <a:ext cx="1555115" cy="89725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0</a:t>
            </a:r>
            <a:r>
              <a:rPr lang="en-US" altLang="zh-CN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4</a:t>
            </a:r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.</a:t>
            </a:r>
            <a:endParaRPr lang="zh-CN" altLang="en-US" sz="3000" b="1" kern="0" spc="400" noProof="0">
              <a:ln>
                <a:solidFill>
                  <a:schemeClr val="accent3"/>
                </a:solidFill>
              </a:ln>
              <a:solidFill>
                <a:schemeClr val="accent5"/>
              </a:solidFill>
              <a:effectLst>
                <a:outerShdw dist="88900" dir="2700000" algn="tl" rotWithShape="0">
                  <a:schemeClr val="accent1"/>
                </a:outerShdw>
              </a:effectLst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9242" name="标题"/>
          <p:cNvSpPr txBox="1"/>
          <p:nvPr>
            <p:custDataLst>
              <p:tags r:id="rId34"/>
            </p:custDataLst>
          </p:nvPr>
        </p:nvSpPr>
        <p:spPr>
          <a:xfrm>
            <a:off x="6253480" y="4721225"/>
            <a:ext cx="1543685" cy="626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kern="0" spc="200" noProof="0">
                <a:ln w="0"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</a:rPr>
              <a:t>竞争分析</a:t>
            </a:r>
            <a:endParaRPr lang="zh-CN" altLang="en-US" sz="2000" b="1" kern="0" spc="200" noProof="0">
              <a:ln w="0">
                <a:noFill/>
              </a:ln>
              <a:solidFill>
                <a:schemeClr val="accent3"/>
              </a:solidFill>
              <a:effectLst/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5" name="直接连接符 74"/>
          <p:cNvCxnSpPr/>
          <p:nvPr>
            <p:custDataLst>
              <p:tags r:id="rId35"/>
            </p:custDataLst>
          </p:nvPr>
        </p:nvCxnSpPr>
        <p:spPr>
          <a:xfrm>
            <a:off x="8034655" y="5347335"/>
            <a:ext cx="273050" cy="0"/>
          </a:xfrm>
          <a:prstGeom prst="line">
            <a:avLst/>
          </a:prstGeom>
          <a:ln w="28575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44" name="序号"/>
          <p:cNvSpPr txBox="1"/>
          <p:nvPr>
            <p:custDataLst>
              <p:tags r:id="rId36"/>
            </p:custDataLst>
          </p:nvPr>
        </p:nvSpPr>
        <p:spPr>
          <a:xfrm>
            <a:off x="8009255" y="3756660"/>
            <a:ext cx="1555115" cy="89725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0</a:t>
            </a:r>
            <a:r>
              <a:rPr lang="en-US" altLang="zh-CN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5</a:t>
            </a:r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.</a:t>
            </a:r>
            <a:endParaRPr lang="zh-CN" altLang="en-US" sz="3000" b="1" kern="0" spc="400" noProof="0">
              <a:ln>
                <a:solidFill>
                  <a:schemeClr val="accent3"/>
                </a:solidFill>
              </a:ln>
              <a:solidFill>
                <a:schemeClr val="accent5"/>
              </a:solidFill>
              <a:effectLst>
                <a:outerShdw dist="88900" dir="2700000" algn="tl" rotWithShape="0">
                  <a:schemeClr val="accent1"/>
                </a:outerShdw>
              </a:effectLst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9246" name="标题"/>
          <p:cNvSpPr txBox="1"/>
          <p:nvPr>
            <p:custDataLst>
              <p:tags r:id="rId37"/>
            </p:custDataLst>
          </p:nvPr>
        </p:nvSpPr>
        <p:spPr>
          <a:xfrm>
            <a:off x="8020685" y="4721225"/>
            <a:ext cx="1543685" cy="626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kern="0" spc="200" noProof="0">
                <a:ln w="0"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</a:rPr>
              <a:t>团队建设</a:t>
            </a:r>
            <a:endParaRPr lang="zh-CN" altLang="en-US" sz="2000" b="1" kern="0" spc="200" noProof="0">
              <a:ln w="0">
                <a:noFill/>
              </a:ln>
              <a:solidFill>
                <a:schemeClr val="accent3"/>
              </a:solidFill>
              <a:effectLst/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38"/>
            </p:custDataLst>
          </p:nvPr>
        </p:nvCxnSpPr>
        <p:spPr>
          <a:xfrm>
            <a:off x="9802495" y="5347335"/>
            <a:ext cx="273050" cy="0"/>
          </a:xfrm>
          <a:prstGeom prst="line">
            <a:avLst/>
          </a:prstGeom>
          <a:ln w="28575" cap="rnd">
            <a:solidFill>
              <a:schemeClr val="accent4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48" name="序号"/>
          <p:cNvSpPr txBox="1"/>
          <p:nvPr>
            <p:custDataLst>
              <p:tags r:id="rId39"/>
            </p:custDataLst>
          </p:nvPr>
        </p:nvSpPr>
        <p:spPr>
          <a:xfrm>
            <a:off x="9777095" y="3756660"/>
            <a:ext cx="1555115" cy="89725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0</a:t>
            </a:r>
            <a:r>
              <a:rPr lang="en-US" altLang="zh-CN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6</a:t>
            </a:r>
            <a:r>
              <a:rPr lang="zh-CN" altLang="en-US" sz="3000" b="1" kern="0" spc="400" noProof="0">
                <a:ln>
                  <a:solidFill>
                    <a:schemeClr val="accent3"/>
                  </a:solidFill>
                </a:ln>
                <a:solidFill>
                  <a:schemeClr val="accent5"/>
                </a:solidFill>
                <a:effectLst>
                  <a:outerShdw dist="88900" dir="2700000" algn="tl" rotWithShape="0">
                    <a:schemeClr val="accent1"/>
                  </a:outerShdw>
                </a:effectLst>
                <a:uLnTx/>
                <a:uFillTx/>
                <a:latin typeface="+mj-ea"/>
                <a:ea typeface="+mj-ea"/>
                <a:cs typeface="MiSans" panose="00000500000000000000" charset="-122"/>
              </a:rPr>
              <a:t>.</a:t>
            </a:r>
            <a:endParaRPr lang="zh-CN" altLang="en-US" sz="3000" b="1" kern="0" spc="400" noProof="0">
              <a:ln>
                <a:solidFill>
                  <a:schemeClr val="accent3"/>
                </a:solidFill>
              </a:ln>
              <a:solidFill>
                <a:schemeClr val="accent5"/>
              </a:solidFill>
              <a:effectLst>
                <a:outerShdw dist="88900" dir="2700000" algn="tl" rotWithShape="0">
                  <a:schemeClr val="accent1"/>
                </a:outerShdw>
              </a:effectLst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9250" name="标题"/>
          <p:cNvSpPr txBox="1"/>
          <p:nvPr>
            <p:custDataLst>
              <p:tags r:id="rId40"/>
            </p:custDataLst>
          </p:nvPr>
        </p:nvSpPr>
        <p:spPr>
          <a:xfrm>
            <a:off x="9788525" y="4721225"/>
            <a:ext cx="1543685" cy="626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kern="0" spc="200" noProof="0">
                <a:ln w="0"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ea"/>
                <a:ea typeface="+mj-ea"/>
                <a:cs typeface="MiSans" panose="00000500000000000000" charset="-122"/>
              </a:rPr>
              <a:t>财务预算</a:t>
            </a:r>
            <a:endParaRPr lang="zh-CN" altLang="en-US" sz="2000" b="1" kern="0" spc="200" noProof="0">
              <a:ln w="0">
                <a:noFill/>
              </a:ln>
              <a:solidFill>
                <a:schemeClr val="accent3"/>
              </a:solidFill>
              <a:effectLst/>
              <a:uLnTx/>
              <a:uFillTx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4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文本占位符 5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6250" lnSpcReduction="20000"/>
          </a:bodyPr>
          <a:lstStyle/>
          <a:p>
            <a:r>
              <a:rPr lang="zh-CN" altLang="en-US"/>
              <a:t>01.</a:t>
            </a:r>
            <a:endParaRPr lang="zh-CN" altLang="en-US"/>
          </a:p>
        </p:txBody>
      </p:sp>
      <p:sp>
        <p:nvSpPr>
          <p:cNvPr id="1049384" name="标题 9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项目背景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https://d.book118.com/545034313143011040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14"/>
  <p:tag name="KSO_WM_UNIT_INDEX" val="1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 a click to unlimited possibilities "/>
  <p:tag name="KSO_WM_UNIT_TYPE" val="b"/>
  <p:tag name="KSO_WM_UNIT_VALUE" val="17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6"/>
  <p:tag name="KSO_WM_UNIT_INDEX" val="1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LINE_FILL_TYPE" val="2"/>
  <p:tag name="KSO_WM_UNIT_LINE_FORE_SCHEMECOLOR_INDEX" val="8"/>
  <p:tag name="KSO_WM_UNIT_LINE_FORE_SCHEMECOLOR_INDEX_BRIGHTNESS" val="0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2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4"/>
  <p:tag name="KSO_WM_UNIT_INDEX" val="1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3*i*15"/>
  <p:tag name="KSO_WM_UNIT_INDEX" val="1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3*i*17"/>
  <p:tag name="KSO_WM_UNIT_INDEX" val="1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LINE_FILL_TYPE" val="2"/>
  <p:tag name="KSO_WM_UNIT_LINE_FORE_SCHEMECOLOR_INDEX" val="8"/>
  <p:tag name="KSO_WM_UNIT_LINE_FORE_SCHEMECOLOR_INDEX_BRIGHTNESS" val="0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4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.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添加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LINE_FILL_TYPE" val="2"/>
  <p:tag name="KSO_WM_UNIT_LINE_FORE_SCHEMECOLOR_INDEX" val="8"/>
  <p:tag name="KSO_WM_UNIT_LINE_FORE_SCHEMECOLOR_INDEX_BRIGHTNESS" val="0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5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6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7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9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0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14"/>
  <p:tag name="KSO_WM_UNIT_INDEX" val="1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17"/>
  <p:tag name="KSO_WM_UNIT_INDEX" val="1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0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55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1"/>
  <p:tag name="KSO_WM_TEMPLATE_MASTER_TYPE" val="0"/>
  <p:tag name="KSO_WM_TEMPLATE_SUBCATEGORY" val="29"/>
  <p:tag name="KSO_WM_TEMPLATE_THUMBS_INDEX" val="1、9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 a click to unlimited possibilities "/>
  <p:tag name="KSO_WM_UNIT_TYPE" val="b"/>
  <p:tag name="KSO_WM_UNIT_VALUE" val="17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259.xml><?xml version="1.0" encoding="utf-8"?>
<p:tagLst xmlns:p="http://schemas.openxmlformats.org/presentationml/2006/main">
  <p:tag name="KSO_WM_BEAUTIFY_FLAG" val="#wm#"/>
  <p:tag name="KSO_WM_SLIDE_CONTENT_AREA" val="{&quot;left&quot;:&quot;48.9&quot;,&quot;top&quot;:&quot;85.65&quot;,&quot;width&quot;:&quot;912.2&quot;,&quot;height&quot;:&quot;382.75&quot;}"/>
  <p:tag name="KSO_WM_SLIDE_ID" val="custom202308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1"/>
  <p:tag name="KSO_WM_TEMPLATE_MASTER_TYPE" val="0"/>
  <p:tag name="KSO_WM_TEMPLATE_SUBCATEGORY" val="29"/>
  <p:tag name="KSO_WM_TEMPLATE_THUMBS_INDEX" val="1、9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7,&quot;transparency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i*1_1"/>
  <p:tag name="KSO_WM_UNIT_INDEX" val="1_1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3_4"/>
  <p:tag name="KSO_WM_UNIT_INDEX" val="1_3_4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5_4"/>
  <p:tag name="KSO_WM_UNIT_INDEX" val="1_5_4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6_4"/>
  <p:tag name="KSO_WM_UNIT_INDEX" val="1_6_4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2_4"/>
  <p:tag name="KSO_WM_UNIT_INDEX" val="1_2_4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4_4"/>
  <p:tag name="KSO_WM_UNIT_INDEX" val="1_4_4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6_3"/>
  <p:tag name="KSO_WM_UNIT_INDEX" val="1_6_3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2_3"/>
  <p:tag name="KSO_WM_UNIT_INDEX" val="1_2_3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4_3"/>
  <p:tag name="KSO_WM_UNIT_INDEX" val="1_4_3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1_3"/>
  <p:tag name="KSO_WM_UNIT_INDEX" val="1_1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3_3"/>
  <p:tag name="KSO_WM_UNIT_INDEX" val="1_3_3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5_3"/>
  <p:tag name="KSO_WM_UNIT_INDEX" val="1_5_3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1_1"/>
  <p:tag name="KSO_WM_UNIT_INDEX" val="1_1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3_1"/>
  <p:tag name="KSO_WM_UNIT_INDEX" val="1_3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5_1"/>
  <p:tag name="KSO_WM_UNIT_INDEX" val="1_5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2_1"/>
  <p:tag name="KSO_WM_UNIT_INDEX" val="1_2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4_1"/>
  <p:tag name="KSO_WM_UNIT_INDEX" val="1_4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6_1"/>
  <p:tag name="KSO_WM_UNIT_INDEX" val="1_6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1_4"/>
  <p:tag name="KSO_WM_UNIT_INDEX" val="1_1_4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5,&quot;transparency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2_5"/>
  <p:tag name="KSO_WM_UNIT_INDEX" val="1_2_5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5,&quot;transparency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3_5"/>
  <p:tag name="KSO_WM_UNIT_INDEX" val="1_3_5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5,&quot;transparency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4_5"/>
  <p:tag name="KSO_WM_UNIT_INDEX" val="1_4_5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5,&quot;transparency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5_5"/>
  <p:tag name="KSO_WM_UNIT_INDEX" val="1_5_5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5,&quot;transparency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6_5"/>
  <p:tag name="KSO_WM_UNIT_INDEX" val="1_6_5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brightness&quot;:0,&quot;colorType&quot;:1,&quot;foreColorIndex&quot;:5,&quot;transparency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8.10000000000002,&quot;width&quot;:835.5}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输入标题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2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1"/>
  <p:tag name="KSO_WM_TEMPLATE_MASTER_TYPE" val="0"/>
  <p:tag name="KSO_WM_TEMPLATE_SUBCATEGORY" val="29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1"/>
  <p:tag name="KSO_WM_UNIT_DIAGRAM_ISNUMVISUAL" val="0"/>
  <p:tag name="KSO_WM_UNIT_DIAGRAM_ISREFERUNIT" val="0"/>
  <p:tag name="KSO_WM_UNIT_HIGHLIGHT" val="0"/>
  <p:tag name="KSO_WM_UNIT_ID" val="custom20230891_7*e*1"/>
  <p:tag name="KSO_WM_UNIT_INDEX" val="1"/>
  <p:tag name="KSO_WM_UNIT_LAYERLEVEL" val="1"/>
  <p:tag name="KSO_WM_UNIT_NOCLEAR" val="0"/>
  <p:tag name="KSO_WM_UNIT_PRESET_TEXT" val="01.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1"/>
  <p:tag name="KSO_WM_UNIT_COMPATIBLE" val="0"/>
  <p:tag name="KSO_WM_UNIT_DIAGRAM_ISNUMVISUAL" val="0"/>
  <p:tag name="KSO_WM_UNIT_DIAGRAM_ISREFERUNIT" val="0"/>
  <p:tag name="KSO_WM_UNIT_HIGHLIGHT" val="0"/>
  <p:tag name="KSO_WM_UNIT_ID" val="custom202308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添加标题"/>
  <p:tag name="KSO_WM_UNIT_TYPE" val="a"/>
  <p:tag name="KSO_WM_UNIT_VALUE" val="10"/>
</p:tagLst>
</file>

<file path=ppt/tags/tag301.xml><?xml version="1.0" encoding="utf-8"?>
<p:tagLst xmlns:p="http://schemas.openxmlformats.org/presentationml/2006/main">
  <p:tag name="KSO_WM_BEAUTIFY_FLAG" val="#wm#"/>
  <p:tag name="KSO_WM_SLIDE_CONTENT_AREA" val="{&quot;left&quot;:&quot;48.9&quot;,&quot;top&quot;:&quot;85.65&quot;,&quot;width&quot;:&quot;662.05&quot;,&quot;height&quot;:&quot;387.5&quot;}"/>
  <p:tag name="KSO_WM_SLIDE_ID" val="custom202308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1"/>
  <p:tag name="KSO_WM_TEMPLATE_MASTER_TYPE" val="0"/>
  <p:tag name="KSO_WM_TEMPLATE_SUBCATEGORY" val="29"/>
</p:tagLst>
</file>

<file path=ppt/tags/tag3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7">
      <a:dk1>
        <a:srgbClr val="000000"/>
      </a:dk1>
      <a:lt1>
        <a:srgbClr val="FFFFFF"/>
      </a:lt1>
      <a:dk2>
        <a:srgbClr val="6B1805"/>
      </a:dk2>
      <a:lt2>
        <a:srgbClr val="FEFAEE"/>
      </a:lt2>
      <a:accent1>
        <a:srgbClr val="F6562E"/>
      </a:accent1>
      <a:accent2>
        <a:srgbClr val="9084FF"/>
      </a:accent2>
      <a:accent3>
        <a:srgbClr val="FF7D41"/>
      </a:accent3>
      <a:accent4>
        <a:srgbClr val="FFB13F"/>
      </a:accent4>
      <a:accent5>
        <a:srgbClr val="FFCC4E"/>
      </a:accent5>
      <a:accent6>
        <a:srgbClr val="E3463A"/>
      </a:accent6>
      <a:hlink>
        <a:srgbClr val="0563C1"/>
      </a:hlink>
      <a:folHlink>
        <a:srgbClr val="954D72"/>
      </a:folHlink>
    </a:clrScheme>
    <a:fontScheme name="自定义 4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22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1">
      <vt:lpstr>Arial</vt:lpstr>
      <vt:lpstr>Calibri</vt:lpstr>
      <vt:lpstr>MiSans Bold</vt:lpstr>
      <vt:lpstr>MiSans</vt:lpstr>
      <vt:lpstr>Wingdings</vt:lpstr>
      <vt:lpstr>Calibri Light</vt:lpstr>
      <vt:lpstr>Office Theme</vt:lpstr>
      <vt:lpstr>儿童玩具项目计划书</vt:lpstr>
      <vt:lpstr>目录</vt:lpstr>
      <vt:lpstr>项目背景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2024-08-31T14:09:25.347</cp:lastPrinted>
  <dcterms:created xsi:type="dcterms:W3CDTF">2024-08-31T06:09:25Z</dcterms:created>
  <dcterms:modified xsi:type="dcterms:W3CDTF">2024-08-31T06:09:28Z</dcterms:modified>
</cp:coreProperties>
</file>