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94DBD-6F66-4C05-AF1E-486922F3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A6174-DD76-4FB1-A00C-83D311EAF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47C9E-9E08-418F-9F7F-907C1403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D0DDE-5C75-4E87-B739-1483AD2A9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8E7E4-BD9A-4C4D-A6FD-DF0D3BE1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77FC2-235C-425E-8AA6-28387C149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53006-F10B-4F24-BDCD-0395C1B0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47637-CD01-4FCD-820E-857E1D7C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8437F-17B4-4ECF-BD96-8934BF61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3F04B-8E7C-4F13-8115-51558D2D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AA792-0456-434E-A1D4-4DEBA96C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40032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油田工业安全生产培训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油田工业安全生产概述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油田工业安全生产法规与标准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油田工业安全生产管理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油田工业安全生产技术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油田工业安全生产风险评估与控制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油田工业安全生产事故案例分析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油田工业安全生产概述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https://d.book118.com/545040032323011033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2024-08-29T03:06:43.641</cp:lastPrinted>
  <dcterms:created xsi:type="dcterms:W3CDTF">2024-08-28T19:06:43Z</dcterms:created>
  <dcterms:modified xsi:type="dcterms:W3CDTF">2024-08-28T19:06:45Z</dcterms:modified>
</cp:coreProperties>
</file>